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69" r:id="rId5"/>
    <p:sldId id="267" r:id="rId6"/>
    <p:sldId id="265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261E10-2CB7-0145-865C-CEBB0299C556}" v="21" dt="2026-09-03T15:12:55.5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7"/>
    <p:restoredTop sz="94643"/>
  </p:normalViewPr>
  <p:slideViewPr>
    <p:cSldViewPr snapToGrid="0">
      <p:cViewPr>
        <p:scale>
          <a:sx n="195" d="100"/>
          <a:sy n="195" d="100"/>
        </p:scale>
        <p:origin x="144" y="-3232"/>
      </p:cViewPr>
      <p:guideLst>
        <p:guide orient="horz" pos="17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adaecab4-e7ef-4ed3-bc60-7238a008e4de" providerId="ADAL" clId="{45A092C4-42B5-5C34-A4A3-F51782D972E8}"/>
    <pc:docChg chg="undo custSel addSld delSld modSld">
      <pc:chgData name="Megan Chambers" userId="adaecab4-e7ef-4ed3-bc60-7238a008e4de" providerId="ADAL" clId="{45A092C4-42B5-5C34-A4A3-F51782D972E8}" dt="2026-09-03T15:12:55.533" v="54"/>
      <pc:docMkLst>
        <pc:docMk/>
      </pc:docMkLst>
      <pc:sldChg chg="modSp mod">
        <pc:chgData name="Megan Chambers" userId="adaecab4-e7ef-4ed3-bc60-7238a008e4de" providerId="ADAL" clId="{45A092C4-42B5-5C34-A4A3-F51782D972E8}" dt="2026-08-31T12:34:30.932" v="10" actId="207"/>
        <pc:sldMkLst>
          <pc:docMk/>
          <pc:sldMk cId="2246960163" sldId="265"/>
        </pc:sldMkLst>
        <pc:spChg chg="mod">
          <ac:chgData name="Megan Chambers" userId="adaecab4-e7ef-4ed3-bc60-7238a008e4de" providerId="ADAL" clId="{45A092C4-42B5-5C34-A4A3-F51782D972E8}" dt="2026-08-31T12:34:30.932" v="10" actId="207"/>
          <ac:spMkLst>
            <pc:docMk/>
            <pc:sldMk cId="2246960163" sldId="265"/>
            <ac:spMk id="4" creationId="{D835D0FF-7854-3F66-35C9-B143D84118AF}"/>
          </ac:spMkLst>
        </pc:spChg>
      </pc:sldChg>
      <pc:sldChg chg="modSp mod">
        <pc:chgData name="Megan Chambers" userId="adaecab4-e7ef-4ed3-bc60-7238a008e4de" providerId="ADAL" clId="{45A092C4-42B5-5C34-A4A3-F51782D972E8}" dt="2026-08-31T12:34:33.765" v="11" actId="207"/>
        <pc:sldMkLst>
          <pc:docMk/>
          <pc:sldMk cId="3286329949" sldId="266"/>
        </pc:sldMkLst>
        <pc:spChg chg="mod">
          <ac:chgData name="Megan Chambers" userId="adaecab4-e7ef-4ed3-bc60-7238a008e4de" providerId="ADAL" clId="{45A092C4-42B5-5C34-A4A3-F51782D972E8}" dt="2026-08-31T12:34:33.765" v="11" actId="207"/>
          <ac:spMkLst>
            <pc:docMk/>
            <pc:sldMk cId="3286329949" sldId="266"/>
            <ac:spMk id="4" creationId="{20E3333F-F9B4-43DE-02E5-5FCB0C982EBD}"/>
          </ac:spMkLst>
        </pc:spChg>
      </pc:sldChg>
      <pc:sldChg chg="modSp mod">
        <pc:chgData name="Megan Chambers" userId="adaecab4-e7ef-4ed3-bc60-7238a008e4de" providerId="ADAL" clId="{45A092C4-42B5-5C34-A4A3-F51782D972E8}" dt="2026-09-03T15:08:01.893" v="17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9-03T15:07:46.646" v="16"/>
          <ac:spMkLst>
            <pc:docMk/>
            <pc:sldMk cId="3266118232" sldId="267"/>
            <ac:spMk id="3" creationId="{D7F1432F-833D-F21E-F1CF-902FBAA3E35F}"/>
          </ac:spMkLst>
        </pc:spChg>
        <pc:spChg chg="mod">
          <ac:chgData name="Megan Chambers" userId="adaecab4-e7ef-4ed3-bc60-7238a008e4de" providerId="ADAL" clId="{45A092C4-42B5-5C34-A4A3-F51782D972E8}" dt="2026-09-03T15:06:13.932" v="12"/>
          <ac:spMkLst>
            <pc:docMk/>
            <pc:sldMk cId="3266118232" sldId="267"/>
            <ac:spMk id="16" creationId="{42009CAB-2A3F-66DA-27CE-807E330EB1B6}"/>
          </ac:spMkLst>
        </pc:spChg>
        <pc:spChg chg="mod">
          <ac:chgData name="Megan Chambers" userId="adaecab4-e7ef-4ed3-bc60-7238a008e4de" providerId="ADAL" clId="{45A092C4-42B5-5C34-A4A3-F51782D972E8}" dt="2026-09-03T15:06:20.885" v="13"/>
          <ac:spMkLst>
            <pc:docMk/>
            <pc:sldMk cId="3266118232" sldId="267"/>
            <ac:spMk id="17" creationId="{D21CB7F3-F697-B36D-150B-B56F5A4D8115}"/>
          </ac:spMkLst>
        </pc:spChg>
        <pc:spChg chg="mod">
          <ac:chgData name="Megan Chambers" userId="adaecab4-e7ef-4ed3-bc60-7238a008e4de" providerId="ADAL" clId="{45A092C4-42B5-5C34-A4A3-F51782D972E8}" dt="2026-09-03T15:07:16.915" v="14"/>
          <ac:spMkLst>
            <pc:docMk/>
            <pc:sldMk cId="3266118232" sldId="267"/>
            <ac:spMk id="18" creationId="{3BBA352B-0BAD-604B-F228-C96B14CC55A6}"/>
          </ac:spMkLst>
        </pc:spChg>
        <pc:spChg chg="mod">
          <ac:chgData name="Megan Chambers" userId="adaecab4-e7ef-4ed3-bc60-7238a008e4de" providerId="ADAL" clId="{45A092C4-42B5-5C34-A4A3-F51782D972E8}" dt="2026-09-03T15:07:22.778" v="15"/>
          <ac:spMkLst>
            <pc:docMk/>
            <pc:sldMk cId="3266118232" sldId="267"/>
            <ac:spMk id="19" creationId="{538671A4-933C-5DC5-7CE0-AFA03326BD00}"/>
          </ac:spMkLst>
        </pc:spChg>
        <pc:spChg chg="mod">
          <ac:chgData name="Megan Chambers" userId="adaecab4-e7ef-4ed3-bc60-7238a008e4de" providerId="ADAL" clId="{45A092C4-42B5-5C34-A4A3-F51782D972E8}" dt="2026-09-03T15:08:01.893" v="17"/>
          <ac:spMkLst>
            <pc:docMk/>
            <pc:sldMk cId="3266118232" sldId="267"/>
            <ac:spMk id="22" creationId="{5598397C-D9A0-9E6F-909D-9A0D45036700}"/>
          </ac:spMkLst>
        </pc:spChg>
        <pc:spChg chg="mod">
          <ac:chgData name="Megan Chambers" userId="adaecab4-e7ef-4ed3-bc60-7238a008e4de" providerId="ADAL" clId="{45A092C4-42B5-5C34-A4A3-F51782D972E8}" dt="2026-08-31T12:32:30.132" v="9" actId="207"/>
          <ac:spMkLst>
            <pc:docMk/>
            <pc:sldMk cId="3266118232" sldId="267"/>
            <ac:spMk id="24" creationId="{6A75A968-AF28-8DEE-6DD8-2C00D67629B7}"/>
          </ac:spMkLst>
        </pc:spChg>
      </pc:sldChg>
      <pc:sldChg chg="modSp del mod">
        <pc:chgData name="Megan Chambers" userId="adaecab4-e7ef-4ed3-bc60-7238a008e4de" providerId="ADAL" clId="{45A092C4-42B5-5C34-A4A3-F51782D972E8}" dt="2026-09-03T15:10:42.441" v="43" actId="2696"/>
        <pc:sldMkLst>
          <pc:docMk/>
          <pc:sldMk cId="1919407508" sldId="268"/>
        </pc:sldMkLst>
        <pc:spChg chg="mod">
          <ac:chgData name="Megan Chambers" userId="adaecab4-e7ef-4ed3-bc60-7238a008e4de" providerId="ADAL" clId="{45A092C4-42B5-5C34-A4A3-F51782D972E8}" dt="2026-08-31T12:10:53.109" v="0"/>
          <ac:spMkLst>
            <pc:docMk/>
            <pc:sldMk cId="1919407508" sldId="268"/>
            <ac:spMk id="29" creationId="{5B636D45-FE5D-1256-69F7-3EFF8705C711}"/>
          </ac:spMkLst>
        </pc:spChg>
        <pc:spChg chg="mod">
          <ac:chgData name="Megan Chambers" userId="adaecab4-e7ef-4ed3-bc60-7238a008e4de" providerId="ADAL" clId="{45A092C4-42B5-5C34-A4A3-F51782D972E8}" dt="2026-08-31T12:12:40.366" v="7" actId="108"/>
          <ac:spMkLst>
            <pc:docMk/>
            <pc:sldMk cId="1919407508" sldId="268"/>
            <ac:spMk id="34" creationId="{A0505ADC-81D7-9671-1F92-660FB162D3EE}"/>
          </ac:spMkLst>
        </pc:spChg>
        <pc:spChg chg="mod">
          <ac:chgData name="Megan Chambers" userId="adaecab4-e7ef-4ed3-bc60-7238a008e4de" providerId="ADAL" clId="{45A092C4-42B5-5C34-A4A3-F51782D972E8}" dt="2026-08-31T12:11:28.512" v="1"/>
          <ac:spMkLst>
            <pc:docMk/>
            <pc:sldMk cId="1919407508" sldId="268"/>
            <ac:spMk id="35" creationId="{756A8947-2E37-5C40-E254-C3AA1C420082}"/>
          </ac:spMkLst>
        </pc:spChg>
      </pc:sldChg>
      <pc:sldChg chg="addSp delSp modSp add mod setBg">
        <pc:chgData name="Megan Chambers" userId="adaecab4-e7ef-4ed3-bc60-7238a008e4de" providerId="ADAL" clId="{45A092C4-42B5-5C34-A4A3-F51782D972E8}" dt="2026-09-03T15:12:55.533" v="54"/>
        <pc:sldMkLst>
          <pc:docMk/>
          <pc:sldMk cId="3240970945" sldId="269"/>
        </pc:sldMkLst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" creationId="{1D0A8F47-E84F-E251-9CB9-0A1FFC8A8D83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5" creationId="{7E13091B-9EA0-804F-4D27-46C81132E120}"/>
          </ac:spMkLst>
        </pc:spChg>
        <pc:spChg chg="topLvl">
          <ac:chgData name="Megan Chambers" userId="adaecab4-e7ef-4ed3-bc60-7238a008e4de" providerId="ADAL" clId="{45A092C4-42B5-5C34-A4A3-F51782D972E8}" dt="2026-09-03T15:12:16.828" v="52" actId="165"/>
          <ac:spMkLst>
            <pc:docMk/>
            <pc:sldMk cId="3240970945" sldId="269"/>
            <ac:spMk id="7" creationId="{8FC2C6A8-DDCA-68E1-87AA-9421AE0E87C6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8" creationId="{91C8E4A4-B339-C2C6-8C55-531444C7440A}"/>
          </ac:spMkLst>
        </pc:spChg>
        <pc:spChg chg="topLvl">
          <ac:chgData name="Megan Chambers" userId="adaecab4-e7ef-4ed3-bc60-7238a008e4de" providerId="ADAL" clId="{45A092C4-42B5-5C34-A4A3-F51782D972E8}" dt="2026-09-03T15:12:16.828" v="52" actId="165"/>
          <ac:spMkLst>
            <pc:docMk/>
            <pc:sldMk cId="3240970945" sldId="269"/>
            <ac:spMk id="9" creationId="{4F4CF1C1-43EA-332B-89BE-9EAED9F1B248}"/>
          </ac:spMkLst>
        </pc:spChg>
        <pc:spChg chg="mod topLvl">
          <ac:chgData name="Megan Chambers" userId="adaecab4-e7ef-4ed3-bc60-7238a008e4de" providerId="ADAL" clId="{45A092C4-42B5-5C34-A4A3-F51782D972E8}" dt="2026-09-03T15:12:16.828" v="52" actId="165"/>
          <ac:spMkLst>
            <pc:docMk/>
            <pc:sldMk cId="3240970945" sldId="269"/>
            <ac:spMk id="10" creationId="{A2A65494-44AD-55F0-C06C-5D891F605B9B}"/>
          </ac:spMkLst>
        </pc:spChg>
        <pc:spChg chg="mod topLvl">
          <ac:chgData name="Megan Chambers" userId="adaecab4-e7ef-4ed3-bc60-7238a008e4de" providerId="ADAL" clId="{45A092C4-42B5-5C34-A4A3-F51782D972E8}" dt="2026-09-03T15:12:21.175" v="53"/>
          <ac:spMkLst>
            <pc:docMk/>
            <pc:sldMk cId="3240970945" sldId="269"/>
            <ac:spMk id="11" creationId="{99B40310-581B-1841-75BE-FA9B8E1C6257}"/>
          </ac:spMkLst>
        </pc:spChg>
        <pc:spChg chg="mod topLvl">
          <ac:chgData name="Megan Chambers" userId="adaecab4-e7ef-4ed3-bc60-7238a008e4de" providerId="ADAL" clId="{45A092C4-42B5-5C34-A4A3-F51782D972E8}" dt="2026-09-03T15:12:55.533" v="54"/>
          <ac:spMkLst>
            <pc:docMk/>
            <pc:sldMk cId="3240970945" sldId="269"/>
            <ac:spMk id="12" creationId="{E9DFF0B3-78D0-98A8-E303-86F203A67910}"/>
          </ac:spMkLst>
        </pc:spChg>
        <pc:spChg chg="add mod">
          <ac:chgData name="Megan Chambers" userId="adaecab4-e7ef-4ed3-bc60-7238a008e4de" providerId="ADAL" clId="{45A092C4-42B5-5C34-A4A3-F51782D972E8}" dt="2026-09-03T15:09:30.879" v="22"/>
          <ac:spMkLst>
            <pc:docMk/>
            <pc:sldMk cId="3240970945" sldId="269"/>
            <ac:spMk id="14" creationId="{8D9680F1-9053-679B-5D4D-BEBC6FFDE154}"/>
          </ac:spMkLst>
        </pc:spChg>
        <pc:spChg chg="add mod">
          <ac:chgData name="Megan Chambers" userId="adaecab4-e7ef-4ed3-bc60-7238a008e4de" providerId="ADAL" clId="{45A092C4-42B5-5C34-A4A3-F51782D972E8}" dt="2026-09-03T15:10:17.677" v="30" actId="20577"/>
          <ac:spMkLst>
            <pc:docMk/>
            <pc:sldMk cId="3240970945" sldId="269"/>
            <ac:spMk id="15" creationId="{00E29512-07FD-CE15-B864-2A7B32B001E8}"/>
          </ac:spMkLst>
        </pc:spChg>
        <pc:spChg chg="add mod">
          <ac:chgData name="Megan Chambers" userId="adaecab4-e7ef-4ed3-bc60-7238a008e4de" providerId="ADAL" clId="{45A092C4-42B5-5C34-A4A3-F51782D972E8}" dt="2026-09-03T15:11:51.795" v="48"/>
          <ac:spMkLst>
            <pc:docMk/>
            <pc:sldMk cId="3240970945" sldId="269"/>
            <ac:spMk id="16" creationId="{276D1B3D-EB34-A9DD-D31E-F9D211CEF13A}"/>
          </ac:spMkLst>
        </pc:spChg>
        <pc:spChg chg="add mod">
          <ac:chgData name="Megan Chambers" userId="adaecab4-e7ef-4ed3-bc60-7238a008e4de" providerId="ADAL" clId="{45A092C4-42B5-5C34-A4A3-F51782D972E8}" dt="2026-09-03T15:11:56.399" v="49"/>
          <ac:spMkLst>
            <pc:docMk/>
            <pc:sldMk cId="3240970945" sldId="269"/>
            <ac:spMk id="17" creationId="{953C95D7-604B-036A-6BA0-D65FB069F05D}"/>
          </ac:spMkLst>
        </pc:spChg>
        <pc:spChg chg="add mod">
          <ac:chgData name="Megan Chambers" userId="adaecab4-e7ef-4ed3-bc60-7238a008e4de" providerId="ADAL" clId="{45A092C4-42B5-5C34-A4A3-F51782D972E8}" dt="2026-09-03T15:09:30.879" v="22"/>
          <ac:spMkLst>
            <pc:docMk/>
            <pc:sldMk cId="3240970945" sldId="269"/>
            <ac:spMk id="18" creationId="{F1B6CC2C-94C1-6798-4FAB-7D3F8ADFF22C}"/>
          </ac:spMkLst>
        </pc:spChg>
        <pc:spChg chg="add mod">
          <ac:chgData name="Megan Chambers" userId="adaecab4-e7ef-4ed3-bc60-7238a008e4de" providerId="ADAL" clId="{45A092C4-42B5-5C34-A4A3-F51782D972E8}" dt="2026-09-03T15:09:30.879" v="22"/>
          <ac:spMkLst>
            <pc:docMk/>
            <pc:sldMk cId="3240970945" sldId="269"/>
            <ac:spMk id="19" creationId="{8F899675-0134-DFC8-2116-E6387127FDCC}"/>
          </ac:spMkLst>
        </pc:spChg>
        <pc:spChg chg="add mod">
          <ac:chgData name="Megan Chambers" userId="adaecab4-e7ef-4ed3-bc60-7238a008e4de" providerId="ADAL" clId="{45A092C4-42B5-5C34-A4A3-F51782D972E8}" dt="2026-09-03T15:10:08.429" v="28" actId="20577"/>
          <ac:spMkLst>
            <pc:docMk/>
            <pc:sldMk cId="3240970945" sldId="269"/>
            <ac:spMk id="22" creationId="{71C081D1-F4F3-84C6-D511-2DEB41BD831C}"/>
          </ac:spMkLst>
        </pc:spChg>
        <pc:spChg chg="add mod">
          <ac:chgData name="Megan Chambers" userId="adaecab4-e7ef-4ed3-bc60-7238a008e4de" providerId="ADAL" clId="{45A092C4-42B5-5C34-A4A3-F51782D972E8}" dt="2026-09-03T15:11:28.143" v="46"/>
          <ac:spMkLst>
            <pc:docMk/>
            <pc:sldMk cId="3240970945" sldId="269"/>
            <ac:spMk id="23" creationId="{AB8B7DDD-214C-8524-A8A9-70B86F205A2C}"/>
          </ac:spMkLst>
        </pc:spChg>
        <pc:spChg chg="add mod">
          <ac:chgData name="Megan Chambers" userId="adaecab4-e7ef-4ed3-bc60-7238a008e4de" providerId="ADAL" clId="{45A092C4-42B5-5C34-A4A3-F51782D972E8}" dt="2026-09-03T15:11:33.974" v="47"/>
          <ac:spMkLst>
            <pc:docMk/>
            <pc:sldMk cId="3240970945" sldId="269"/>
            <ac:spMk id="24" creationId="{9E311D7D-939E-D2E2-339C-0B4030E5F5C7}"/>
          </ac:spMkLst>
        </pc:spChg>
        <pc:spChg chg="add mod">
          <ac:chgData name="Megan Chambers" userId="adaecab4-e7ef-4ed3-bc60-7238a008e4de" providerId="ADAL" clId="{45A092C4-42B5-5C34-A4A3-F51782D972E8}" dt="2026-09-03T15:09:30.879" v="22"/>
          <ac:spMkLst>
            <pc:docMk/>
            <pc:sldMk cId="3240970945" sldId="269"/>
            <ac:spMk id="26" creationId="{4A8C0811-D89A-2775-A847-7E87C75165A5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0" creationId="{27DFB0CD-652A-2F87-B0EB-7D24D6BB6681}"/>
          </ac:spMkLst>
        </pc:spChg>
        <pc:spChg chg="mod">
          <ac:chgData name="Megan Chambers" userId="adaecab4-e7ef-4ed3-bc60-7238a008e4de" providerId="ADAL" clId="{45A092C4-42B5-5C34-A4A3-F51782D972E8}" dt="2026-09-03T15:11:08.631" v="44"/>
          <ac:spMkLst>
            <pc:docMk/>
            <pc:sldMk cId="3240970945" sldId="269"/>
            <ac:spMk id="33" creationId="{74DBC142-ADFC-63B8-797F-8E2998511BE8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4" creationId="{A26522C2-48C0-79C9-BEF9-4A332BB66F76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5" creationId="{A5A7B2D5-635D-EDEE-AA76-45F18374B034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6" creationId="{A763244F-52B4-B8CE-F1DA-B4D261DA9BA3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7" creationId="{AEE87AF9-4EFC-8F6E-D75D-30F42A75B13A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8" creationId="{82E21C51-A171-428A-9AB5-5C9BBB8AFFB4}"/>
          </ac:spMkLst>
        </pc:spChg>
        <pc:spChg chg="del">
          <ac:chgData name="Megan Chambers" userId="adaecab4-e7ef-4ed3-bc60-7238a008e4de" providerId="ADAL" clId="{45A092C4-42B5-5C34-A4A3-F51782D972E8}" dt="2026-09-03T15:09:21.351" v="19" actId="478"/>
          <ac:spMkLst>
            <pc:docMk/>
            <pc:sldMk cId="3240970945" sldId="269"/>
            <ac:spMk id="39" creationId="{238D6A64-DF09-5F58-8CB5-6D949AF6FF44}"/>
          </ac:spMkLst>
        </pc:spChg>
        <pc:spChg chg="mod">
          <ac:chgData name="Megan Chambers" userId="adaecab4-e7ef-4ed3-bc60-7238a008e4de" providerId="ADAL" clId="{45A092C4-42B5-5C34-A4A3-F51782D972E8}" dt="2026-09-03T15:11:13.474" v="45"/>
          <ac:spMkLst>
            <pc:docMk/>
            <pc:sldMk cId="3240970945" sldId="269"/>
            <ac:spMk id="41" creationId="{00F1BDFA-18DC-4E5E-625C-4FE85046C5C2}"/>
          </ac:spMkLst>
        </pc:spChg>
        <pc:grpChg chg="del mod">
          <ac:chgData name="Megan Chambers" userId="adaecab4-e7ef-4ed3-bc60-7238a008e4de" providerId="ADAL" clId="{45A092C4-42B5-5C34-A4A3-F51782D972E8}" dt="2026-09-03T15:12:16.828" v="52" actId="165"/>
          <ac:grpSpMkLst>
            <pc:docMk/>
            <pc:sldMk cId="3240970945" sldId="269"/>
            <ac:grpSpMk id="6" creationId="{7B914E2F-E33B-9E75-0611-B9154FB2A494}"/>
          </ac:grpSpMkLst>
        </pc:grpChg>
      </pc:sldChg>
      <pc:sldChg chg="add del setBg">
        <pc:chgData name="Megan Chambers" userId="adaecab4-e7ef-4ed3-bc60-7238a008e4de" providerId="ADAL" clId="{45A092C4-42B5-5C34-A4A3-F51782D972E8}" dt="2026-09-03T15:09:23.947" v="21"/>
        <pc:sldMkLst>
          <pc:docMk/>
          <pc:sldMk cId="3551613985" sldId="270"/>
        </pc:sldMkLst>
      </pc:sldChg>
    </pc:docChg>
  </pc:docChgLst>
  <pc:docChgLst>
    <pc:chgData name="Megan Chambers" userId="S::mchambers@calltower.com::adaecab4-e7ef-4ed3-bc60-7238a008e4de" providerId="AD" clId="Web-{4D2DAE5F-8FBA-200D-87DC-8131DDF73583}"/>
    <pc:docChg chg="modSld">
      <pc:chgData name="Megan Chambers" userId="S::mchambers@calltower.com::adaecab4-e7ef-4ed3-bc60-7238a008e4de" providerId="AD" clId="Web-{4D2DAE5F-8FBA-200D-87DC-8131DDF73583}" dt="2026-08-18T17:02:08.034" v="1" actId="1076"/>
      <pc:docMkLst>
        <pc:docMk/>
      </pc:docMkLst>
      <pc:sldChg chg="modSp">
        <pc:chgData name="Megan Chambers" userId="S::mchambers@calltower.com::adaecab4-e7ef-4ed3-bc60-7238a008e4de" providerId="AD" clId="Web-{4D2DAE5F-8FBA-200D-87DC-8131DDF73583}" dt="2026-08-18T17:02:08.034" v="1" actId="1076"/>
        <pc:sldMkLst>
          <pc:docMk/>
          <pc:sldMk cId="3286329949" sldId="266"/>
        </pc:sldMkLst>
        <pc:spChg chg="mod">
          <ac:chgData name="Megan Chambers" userId="S::mchambers@calltower.com::adaecab4-e7ef-4ed3-bc60-7238a008e4de" providerId="AD" clId="Web-{4D2DAE5F-8FBA-200D-87DC-8131DDF73583}" dt="2026-08-18T17:02:08.034" v="1" actId="1076"/>
          <ac:spMkLst>
            <pc:docMk/>
            <pc:sldMk cId="3286329949" sldId="266"/>
            <ac:spMk id="41" creationId="{2D345F8E-3A67-DC77-3973-0A956FBBF73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8C29E-ED8B-1075-11ED-41EC289D0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371E05-800F-88CC-7F02-310104779A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5C2665-D484-F118-D9EB-D9F3380B7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ADCF3-567B-CFF0-CF45-2AFB46CB7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652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7C009-27B6-327F-11EB-55EEDB604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C94CB6-C774-C511-CC18-FD4E1FB53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6A8CF-90A1-F17F-B81C-F5BCA095E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F9D42-10AE-6910-1844-F5DA26DDE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9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info.calltower.com/hubfs/How-MicrosoftCoPilot-Enhances-RetailCompani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Retail-Communication.pdf" TargetMode="External"/><Relationship Id="rId5" Type="http://schemas.openxmlformats.org/officeDocument/2006/relationships/hyperlink" Target="https://info.calltower.com/hubfs/How%20CallTower%E2%80%99s%20Integrations%20Revolutionize%20Retail%20Communication.pdf" TargetMode="External"/><Relationship Id="rId4" Type="http://schemas.openxmlformats.org/officeDocument/2006/relationships/hyperlink" Target="https://info.calltower.com/hubfs/Overcoming%20Retail%20Communication%20Challenges%20with%20CallTower%E2%80%99s%20Solution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info.calltower.com/hubfs/CallTowers%20Three-Pronged%20Approach%20to%20Retail%20Communicatio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AI%20Powered%20Solutions%20Revolutionizing%20Healthcare%2c%20Finance%2c%20and%20Retail_eBook.pdf" TargetMode="External"/><Relationship Id="rId5" Type="http://schemas.openxmlformats.org/officeDocument/2006/relationships/hyperlink" Target="https://info.calltower.com/hubfs/genesys-elevates-cx-for-retail-companies-product-guide.pdf" TargetMode="External"/><Relationship Id="rId4" Type="http://schemas.openxmlformats.org/officeDocument/2006/relationships/hyperlink" Target="https://info.calltower.com/hubfs/How-Five9-Elevates-Retail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info.calltower.com/hubfs/microsoft-teams-franklin-sports-retail-case-study.pdf" TargetMode="External"/><Relationship Id="rId4" Type="http://schemas.openxmlformats.org/officeDocument/2006/relationships/hyperlink" Target="https://info.calltower.com/hubfs/microsoft-teams-footwear-company-retail-case-study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info.calltower.com/hubfs/Rebiller%20Toolkit_White%20Label%20Documents/Retailer%20Success%20Story_Operator%20Connect_White%20Label.pdf" TargetMode="External"/><Relationship Id="rId4" Type="http://schemas.openxmlformats.org/officeDocument/2006/relationships/hyperlink" Target="https://info.calltower.com/hubfs/microsoft-teams-ping-golf-retail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04ED3-EEE4-8AE4-CD73-9C7996F6D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4BC09A-95B1-A6AF-1A59-DF5677F0DD67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82DAFA-D96D-23F8-6534-4CB8FE3F9C99}"/>
              </a:ext>
            </a:extLst>
          </p:cNvPr>
          <p:cNvSpPr txBox="1"/>
          <p:nvPr/>
        </p:nvSpPr>
        <p:spPr>
          <a:xfrm>
            <a:off x="188066" y="184650"/>
            <a:ext cx="4564070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>
                <a:latin typeface="Arial"/>
                <a:cs typeface="Arial"/>
              </a:rPr>
              <a:t>Unified Communications | </a:t>
            </a:r>
            <a:r>
              <a:rPr lang="en-US" sz="2400">
                <a:solidFill>
                  <a:srgbClr val="999999"/>
                </a:solidFill>
                <a:latin typeface="Arial"/>
                <a:cs typeface="Arial"/>
              </a:rPr>
              <a:t>Retail</a:t>
            </a:r>
          </a:p>
        </p:txBody>
      </p: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D4787ACA-EEC0-EFE5-755A-A2DCA0EB3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8F932C7A-9586-6A34-A33D-43A9AF9AB01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FC2C6A8-DDCA-68E1-87AA-9421AE0E87C6}"/>
              </a:ext>
            </a:extLst>
          </p:cNvPr>
          <p:cNvSpPr/>
          <p:nvPr/>
        </p:nvSpPr>
        <p:spPr>
          <a:xfrm>
            <a:off x="228994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F4CF1C1-43EA-332B-89BE-9EAED9F1B248}"/>
              </a:ext>
            </a:extLst>
          </p:cNvPr>
          <p:cNvSpPr/>
          <p:nvPr/>
        </p:nvSpPr>
        <p:spPr>
          <a:xfrm>
            <a:off x="228994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2F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65494-44AD-55F0-C06C-5D891F605B9B}"/>
              </a:ext>
            </a:extLst>
          </p:cNvPr>
          <p:cNvSpPr txBox="1"/>
          <p:nvPr/>
        </p:nvSpPr>
        <p:spPr>
          <a:xfrm>
            <a:off x="228994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Multi-Location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Communication, Customer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Challenges,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System Reliability</a:t>
            </a:r>
          </a:p>
        </p:txBody>
      </p:sp>
      <p:sp>
        <p:nvSpPr>
          <p:cNvPr id="11" name="Rounded Rectangle 10">
            <a:hlinkClick r:id="rId4"/>
            <a:extLst>
              <a:ext uri="{FF2B5EF4-FFF2-40B4-BE49-F238E27FC236}">
                <a16:creationId xmlns:a16="http://schemas.microsoft.com/office/drawing/2014/main" id="{99B40310-581B-1841-75BE-FA9B8E1C6257}"/>
              </a:ext>
            </a:extLst>
          </p:cNvPr>
          <p:cNvSpPr/>
          <p:nvPr/>
        </p:nvSpPr>
        <p:spPr>
          <a:xfrm>
            <a:off x="594914" y="4468282"/>
            <a:ext cx="2011361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hlinkClick r:id="rId4"/>
            <a:extLst>
              <a:ext uri="{FF2B5EF4-FFF2-40B4-BE49-F238E27FC236}">
                <a16:creationId xmlns:a16="http://schemas.microsoft.com/office/drawing/2014/main" id="{E9DFF0B3-78D0-98A8-E303-86F203A67910}"/>
              </a:ext>
            </a:extLst>
          </p:cNvPr>
          <p:cNvSpPr txBox="1"/>
          <p:nvPr/>
        </p:nvSpPr>
        <p:spPr>
          <a:xfrm>
            <a:off x="503634" y="4506025"/>
            <a:ext cx="2193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  <p:sp>
        <p:nvSpPr>
          <p:cNvPr id="13" name="Rounded Rectangle 6">
            <a:extLst>
              <a:ext uri="{FF2B5EF4-FFF2-40B4-BE49-F238E27FC236}">
                <a16:creationId xmlns:a16="http://schemas.microsoft.com/office/drawing/2014/main" id="{07985840-3D1D-5068-30E0-709B52E4799E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 Same Side Corner Rectangle 13">
            <a:extLst>
              <a:ext uri="{FF2B5EF4-FFF2-40B4-BE49-F238E27FC236}">
                <a16:creationId xmlns:a16="http://schemas.microsoft.com/office/drawing/2014/main" id="{8D9680F1-9053-679B-5D4D-BEBC6FFDE154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E29512-07FD-CE15-B864-2A7B32B001E8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CRM, Data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Analytics, &amp; Faxing</a:t>
            </a:r>
          </a:p>
        </p:txBody>
      </p:sp>
      <p:sp>
        <p:nvSpPr>
          <p:cNvPr id="16" name="Rounded Rectangle 15">
            <a:hlinkClick r:id="rId5"/>
            <a:extLst>
              <a:ext uri="{FF2B5EF4-FFF2-40B4-BE49-F238E27FC236}">
                <a16:creationId xmlns:a16="http://schemas.microsoft.com/office/drawing/2014/main" id="{276D1B3D-EB34-A9DD-D31E-F9D211CEF13A}"/>
              </a:ext>
            </a:extLst>
          </p:cNvPr>
          <p:cNvSpPr/>
          <p:nvPr/>
        </p:nvSpPr>
        <p:spPr>
          <a:xfrm>
            <a:off x="3391734" y="4468282"/>
            <a:ext cx="2410856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rId5"/>
            <a:extLst>
              <a:ext uri="{FF2B5EF4-FFF2-40B4-BE49-F238E27FC236}">
                <a16:creationId xmlns:a16="http://schemas.microsoft.com/office/drawing/2014/main" id="{953C95D7-604B-036A-6BA0-D65FB069F05D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Retail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F1B6CC2C-94C1-6798-4FAB-7D3F8ADFF22C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8F899675-0134-DFC8-2116-E6387127FDCC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C081D1-F4F3-84C6-D511-2DEB41BD831C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23" name="Rounded Rectangle 22">
            <a:hlinkClick r:id="rId6"/>
            <a:extLst>
              <a:ext uri="{FF2B5EF4-FFF2-40B4-BE49-F238E27FC236}">
                <a16:creationId xmlns:a16="http://schemas.microsoft.com/office/drawing/2014/main" id="{AB8B7DDD-214C-8524-A8A9-70B86F205A2C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rId6"/>
            <a:extLst>
              <a:ext uri="{FF2B5EF4-FFF2-40B4-BE49-F238E27FC236}">
                <a16:creationId xmlns:a16="http://schemas.microsoft.com/office/drawing/2014/main" id="{9E311D7D-939E-D2E2-339C-0B4030E5F5C7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Retail</a:t>
            </a:r>
          </a:p>
        </p:txBody>
      </p:sp>
      <p:sp>
        <p:nvSpPr>
          <p:cNvPr id="26" name="Rounded Rectangle 6">
            <a:extLst>
              <a:ext uri="{FF2B5EF4-FFF2-40B4-BE49-F238E27FC236}">
                <a16:creationId xmlns:a16="http://schemas.microsoft.com/office/drawing/2014/main" id="{4A8C0811-D89A-2775-A847-7E87C75165A5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 Same Side Corner Rectangle 26">
            <a:extLst>
              <a:ext uri="{FF2B5EF4-FFF2-40B4-BE49-F238E27FC236}">
                <a16:creationId xmlns:a16="http://schemas.microsoft.com/office/drawing/2014/main" id="{DDE66F65-A87D-D27D-073A-20B8200B2825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43BAD3-B717-0EA7-1500-EF9800858FF9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33" name="Rounded Rectangle 32">
            <a:hlinkClick r:id="rId7"/>
            <a:extLst>
              <a:ext uri="{FF2B5EF4-FFF2-40B4-BE49-F238E27FC236}">
                <a16:creationId xmlns:a16="http://schemas.microsoft.com/office/drawing/2014/main" id="{74DBC142-ADFC-63B8-797F-8E2998511BE8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hlinkClick r:id="rId7"/>
            <a:extLst>
              <a:ext uri="{FF2B5EF4-FFF2-40B4-BE49-F238E27FC236}">
                <a16:creationId xmlns:a16="http://schemas.microsoft.com/office/drawing/2014/main" id="{00F1BDFA-18DC-4E5E-625C-4FE85046C5C2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3240970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48898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3652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22F37CF-18E6-C604-F6FF-B4A7686D26A0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0BAD193-C3ED-4778-2E1C-8A010B129A91}"/>
              </a:ext>
            </a:extLst>
          </p:cNvPr>
          <p:cNvSpPr/>
          <p:nvPr/>
        </p:nvSpPr>
        <p:spPr>
          <a:xfrm>
            <a:off x="114548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48D7F56-4BE7-0DD5-96FB-4AC24FB8C24A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A14A17E-B341-C585-726D-FC89EEE1130A}"/>
              </a:ext>
            </a:extLst>
          </p:cNvPr>
          <p:cNvSpPr/>
          <p:nvPr/>
        </p:nvSpPr>
        <p:spPr>
          <a:xfrm>
            <a:off x="637379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D15BB5-9855-E216-E7C8-BF9905D94C4C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214C8-BCF7-30FA-5E9B-B6E1DB41C6DF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81E55-69F3-8607-A51A-4F1ACE66EAAB}"/>
              </a:ext>
            </a:extLst>
          </p:cNvPr>
          <p:cNvSpPr txBox="1"/>
          <p:nvPr/>
        </p:nvSpPr>
        <p:spPr>
          <a:xfrm>
            <a:off x="1467661" y="4805310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Transforming</a:t>
            </a:r>
            <a:r>
              <a:rPr lang="en-US" sz="2000"/>
              <a:t> Communication</a:t>
            </a:r>
            <a:br>
              <a:rPr lang="en-US" sz="2000"/>
            </a:br>
            <a:r>
              <a:rPr lang="en-US" sz="2000"/>
              <a:t>with Advanced Automation, Insights, &amp; Tools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ECBE5F-DC0B-F0E8-4C22-A1A28088F8DC}"/>
              </a:ext>
            </a:extLst>
          </p:cNvPr>
          <p:cNvSpPr txBox="1"/>
          <p:nvPr/>
        </p:nvSpPr>
        <p:spPr>
          <a:xfrm>
            <a:off x="6695971" y="4891840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Boost</a:t>
            </a:r>
            <a:r>
              <a:rPr lang="en-US" sz="2000"/>
              <a:t> Collaboration, Efficiency, </a:t>
            </a:r>
            <a:br>
              <a:rPr lang="en-US" sz="2000"/>
            </a:br>
            <a:r>
              <a:rPr lang="en-US" sz="2000"/>
              <a:t>&amp; Customer Satisfaction</a:t>
            </a:r>
          </a:p>
        </p:txBody>
      </p:sp>
      <p:sp>
        <p:nvSpPr>
          <p:cNvPr id="16" name="Rounded Rectangle 15">
            <a:hlinkClick r:id="rId4"/>
            <a:extLst>
              <a:ext uri="{FF2B5EF4-FFF2-40B4-BE49-F238E27FC236}">
                <a16:creationId xmlns:a16="http://schemas.microsoft.com/office/drawing/2014/main" id="{42009CAB-2A3F-66DA-27CE-807E330EB1B6}"/>
              </a:ext>
            </a:extLst>
          </p:cNvPr>
          <p:cNvSpPr/>
          <p:nvPr/>
        </p:nvSpPr>
        <p:spPr>
          <a:xfrm>
            <a:off x="258190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rId4"/>
            <a:extLst>
              <a:ext uri="{FF2B5EF4-FFF2-40B4-BE49-F238E27FC236}">
                <a16:creationId xmlns:a16="http://schemas.microsoft.com/office/drawing/2014/main" id="{D21CB7F3-F697-B36D-150B-B56F5A4D8115}"/>
              </a:ext>
            </a:extLst>
          </p:cNvPr>
          <p:cNvSpPr txBox="1"/>
          <p:nvPr/>
        </p:nvSpPr>
        <p:spPr>
          <a:xfrm>
            <a:off x="2632079" y="1818342"/>
            <a:ext cx="1728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Retail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3BBA352B-0BAD-604B-F228-C96B14CC55A6}"/>
              </a:ext>
            </a:extLst>
          </p:cNvPr>
          <p:cNvSpPr/>
          <p:nvPr/>
        </p:nvSpPr>
        <p:spPr>
          <a:xfrm>
            <a:off x="781021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538671A4-933C-5DC5-7CE0-AFA03326BD00}"/>
              </a:ext>
            </a:extLst>
          </p:cNvPr>
          <p:cNvSpPr txBox="1"/>
          <p:nvPr/>
        </p:nvSpPr>
        <p:spPr>
          <a:xfrm>
            <a:off x="7860389" y="1818342"/>
            <a:ext cx="1728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Genesys Retail</a:t>
            </a:r>
          </a:p>
        </p:txBody>
      </p:sp>
      <p:sp>
        <p:nvSpPr>
          <p:cNvPr id="22" name="TextBox 21">
            <a:hlinkClick r:id="rId6"/>
            <a:extLst>
              <a:ext uri="{FF2B5EF4-FFF2-40B4-BE49-F238E27FC236}">
                <a16:creationId xmlns:a16="http://schemas.microsoft.com/office/drawing/2014/main" id="{5598397C-D9A0-9E6F-909D-9A0D45036700}"/>
              </a:ext>
            </a:extLst>
          </p:cNvPr>
          <p:cNvSpPr txBox="1"/>
          <p:nvPr/>
        </p:nvSpPr>
        <p:spPr>
          <a:xfrm>
            <a:off x="2381664" y="4269651"/>
            <a:ext cx="2229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AI-Powered Solutions</a:t>
            </a:r>
          </a:p>
        </p:txBody>
      </p:sp>
      <p:sp>
        <p:nvSpPr>
          <p:cNvPr id="23" name="Rounded Rectangle 22">
            <a:hlinkClick r:id="rId7"/>
            <a:extLst>
              <a:ext uri="{FF2B5EF4-FFF2-40B4-BE49-F238E27FC236}">
                <a16:creationId xmlns:a16="http://schemas.microsoft.com/office/drawing/2014/main" id="{BE09BBCF-A2AA-5C3D-8F40-899BA2D1A906}"/>
              </a:ext>
            </a:extLst>
          </p:cNvPr>
          <p:cNvSpPr/>
          <p:nvPr/>
        </p:nvSpPr>
        <p:spPr>
          <a:xfrm>
            <a:off x="7668083" y="4231901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rId7"/>
            <a:extLst>
              <a:ext uri="{FF2B5EF4-FFF2-40B4-BE49-F238E27FC236}">
                <a16:creationId xmlns:a16="http://schemas.microsoft.com/office/drawing/2014/main" id="{6A75A968-AF28-8DEE-6DD8-2C00D67629B7}"/>
              </a:ext>
            </a:extLst>
          </p:cNvPr>
          <p:cNvSpPr txBox="1"/>
          <p:nvPr/>
        </p:nvSpPr>
        <p:spPr>
          <a:xfrm>
            <a:off x="7747147" y="4269644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Retail Communication</a:t>
            </a:r>
          </a:p>
        </p:txBody>
      </p:sp>
      <p:sp>
        <p:nvSpPr>
          <p:cNvPr id="3" name="Rounded Rectangle 2">
            <a:hlinkClick r:id="rId6"/>
            <a:extLst>
              <a:ext uri="{FF2B5EF4-FFF2-40B4-BE49-F238E27FC236}">
                <a16:creationId xmlns:a16="http://schemas.microsoft.com/office/drawing/2014/main" id="{D7F1432F-833D-F21E-F1CF-902FBAA3E35F}"/>
              </a:ext>
            </a:extLst>
          </p:cNvPr>
          <p:cNvSpPr/>
          <p:nvPr/>
        </p:nvSpPr>
        <p:spPr>
          <a:xfrm>
            <a:off x="2451308" y="4231901"/>
            <a:ext cx="2080059" cy="39385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406175"/>
            <a:ext cx="258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Enable Seamless Cloud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Migration, Improved Collaboration, 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&amp; Business Continuity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16103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1445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>
                <a:solidFill>
                  <a:srgbClr val="232323"/>
                </a:solidFill>
                <a:latin typeface="Arial" panose="020B0604020202020204" pitchFamily="34" charset="0"/>
              </a:rPr>
              <a:t>5K</a:t>
            </a: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852720" y="3691983"/>
            <a:ext cx="1933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Footwear Retailer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A2531C-1414-7BCA-3DCF-A50AE1367BF9}"/>
              </a:ext>
            </a:extLst>
          </p:cNvPr>
          <p:cNvSpPr/>
          <p:nvPr/>
        </p:nvSpPr>
        <p:spPr>
          <a:xfrm>
            <a:off x="1852721" y="4020644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0C63B36B-A76B-11C0-154F-5F2AC54B7805}"/>
              </a:ext>
            </a:extLst>
          </p:cNvPr>
          <p:cNvSpPr/>
          <p:nvPr/>
        </p:nvSpPr>
        <p:spPr>
          <a:xfrm rot="10800000">
            <a:off x="7383939" y="1849575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800E62-88B1-7FF1-4D60-545C13745876}"/>
              </a:ext>
            </a:extLst>
          </p:cNvPr>
          <p:cNvSpPr/>
          <p:nvPr/>
        </p:nvSpPr>
        <p:spPr>
          <a:xfrm>
            <a:off x="8303578" y="4406175"/>
            <a:ext cx="3021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Reduce Costs &amp; Complexity 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while improving Collaboration,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Mobility, &amp; Efficiency 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889065B-18B9-D7BC-B501-07E0327555BB}"/>
              </a:ext>
            </a:extLst>
          </p:cNvPr>
          <p:cNvSpPr/>
          <p:nvPr/>
        </p:nvSpPr>
        <p:spPr>
          <a:xfrm>
            <a:off x="7154081" y="2041661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phic 39" descr="Open quotation mark with solid fill">
            <a:extLst>
              <a:ext uri="{FF2B5EF4-FFF2-40B4-BE49-F238E27FC236}">
                <a16:creationId xmlns:a16="http://schemas.microsoft.com/office/drawing/2014/main" id="{7E69977F-E83A-7403-17D5-32584BBC4D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4081" y="2062686"/>
            <a:ext cx="919639" cy="919639"/>
          </a:xfrm>
          <a:prstGeom prst="rect">
            <a:avLst/>
          </a:prstGeom>
        </p:spPr>
      </p:pic>
      <p:sp>
        <p:nvSpPr>
          <p:cNvPr id="41" name="TextBox 40">
            <a:hlinkClick r:id="rId5"/>
            <a:extLst>
              <a:ext uri="{FF2B5EF4-FFF2-40B4-BE49-F238E27FC236}">
                <a16:creationId xmlns:a16="http://schemas.microsoft.com/office/drawing/2014/main" id="{18B4D4EE-B549-770F-07BC-4665BCF50852}"/>
              </a:ext>
            </a:extLst>
          </p:cNvPr>
          <p:cNvSpPr txBox="1"/>
          <p:nvPr/>
        </p:nvSpPr>
        <p:spPr>
          <a:xfrm>
            <a:off x="8303578" y="5151146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D1335B-43E4-6E2E-C266-3F8D06EAB82F}"/>
              </a:ext>
            </a:extLst>
          </p:cNvPr>
          <p:cNvSpPr txBox="1"/>
          <p:nvPr/>
        </p:nvSpPr>
        <p:spPr>
          <a:xfrm>
            <a:off x="8261044" y="2258001"/>
            <a:ext cx="16337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>
                <a:solidFill>
                  <a:srgbClr val="232323"/>
                </a:solidFill>
                <a:latin typeface="Arial" panose="020B0604020202020204" pitchFamily="34" charset="0"/>
              </a:rPr>
              <a:t>250</a:t>
            </a: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FB1ECC-DB5D-F66D-7E1B-F04F5134CC1D}"/>
              </a:ext>
            </a:extLst>
          </p:cNvPr>
          <p:cNvSpPr txBox="1"/>
          <p:nvPr/>
        </p:nvSpPr>
        <p:spPr>
          <a:xfrm>
            <a:off x="8287694" y="3091543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2A56366-D51E-731F-E57D-8EB6065C43BC}"/>
              </a:ext>
            </a:extLst>
          </p:cNvPr>
          <p:cNvSpPr/>
          <p:nvPr/>
        </p:nvSpPr>
        <p:spPr>
          <a:xfrm>
            <a:off x="8303577" y="3682090"/>
            <a:ext cx="2882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Franklin Sports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2914962-3C73-B5A4-A650-DD0975013E7C}"/>
              </a:ext>
            </a:extLst>
          </p:cNvPr>
          <p:cNvSpPr/>
          <p:nvPr/>
        </p:nvSpPr>
        <p:spPr>
          <a:xfrm>
            <a:off x="8304547" y="4020644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10D6B3-1627-B2DC-A41D-58656F7B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148908C-482B-D3E4-FEFC-F45D5AD01672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C9867D-67DA-EFCF-C5F1-26A928C4B71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E3333F-F9B4-43DE-02E5-5FCB0C982EBD}"/>
              </a:ext>
            </a:extLst>
          </p:cNvPr>
          <p:cNvSpPr txBox="1"/>
          <p:nvPr/>
        </p:nvSpPr>
        <p:spPr>
          <a:xfrm>
            <a:off x="188066" y="184650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90562161-462D-D123-14C3-107A42A6D894}"/>
              </a:ext>
            </a:extLst>
          </p:cNvPr>
          <p:cNvSpPr/>
          <p:nvPr/>
        </p:nvSpPr>
        <p:spPr>
          <a:xfrm rot="10800000">
            <a:off x="1004349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8E3ECA-58F4-D0A9-D7BB-446C62F012D3}"/>
              </a:ext>
            </a:extLst>
          </p:cNvPr>
          <p:cNvSpPr/>
          <p:nvPr/>
        </p:nvSpPr>
        <p:spPr>
          <a:xfrm>
            <a:off x="1911046" y="4406175"/>
            <a:ext cx="3021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Enable Seamless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Collaboration, Reliable Voice,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&amp; Improved Efficiency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D63A98-8C1A-E7F0-C630-2809BFD8D4D1}"/>
              </a:ext>
            </a:extLst>
          </p:cNvPr>
          <p:cNvSpPr/>
          <p:nvPr/>
        </p:nvSpPr>
        <p:spPr>
          <a:xfrm>
            <a:off x="819312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E0EEE3CC-FC43-6827-E109-4C5CD5B88E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312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51E64DF7-AC2F-D00F-05C0-D42144CFC5AE}"/>
              </a:ext>
            </a:extLst>
          </p:cNvPr>
          <p:cNvSpPr txBox="1"/>
          <p:nvPr/>
        </p:nvSpPr>
        <p:spPr>
          <a:xfrm>
            <a:off x="1920469" y="516103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5A0A2B-A607-C6D4-7C08-291F12A2EBC3}"/>
              </a:ext>
            </a:extLst>
          </p:cNvPr>
          <p:cNvSpPr txBox="1"/>
          <p:nvPr/>
        </p:nvSpPr>
        <p:spPr>
          <a:xfrm>
            <a:off x="1877935" y="2267894"/>
            <a:ext cx="1445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>
                <a:solidFill>
                  <a:srgbClr val="232323"/>
                </a:solidFill>
                <a:latin typeface="Arial" panose="020B0604020202020204" pitchFamily="34" charset="0"/>
              </a:rPr>
              <a:t>1K</a:t>
            </a: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A09F4A-C485-D21A-5326-850F6446ADB5}"/>
              </a:ext>
            </a:extLst>
          </p:cNvPr>
          <p:cNvSpPr txBox="1"/>
          <p:nvPr/>
        </p:nvSpPr>
        <p:spPr>
          <a:xfrm>
            <a:off x="1904585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D38C0D-BFE1-D058-842B-7AADCD3C24A9}"/>
              </a:ext>
            </a:extLst>
          </p:cNvPr>
          <p:cNvSpPr/>
          <p:nvPr/>
        </p:nvSpPr>
        <p:spPr>
          <a:xfrm>
            <a:off x="1920469" y="3691983"/>
            <a:ext cx="12441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PING Golf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064B39-B67E-402D-E2B2-5BAC1945D531}"/>
              </a:ext>
            </a:extLst>
          </p:cNvPr>
          <p:cNvSpPr/>
          <p:nvPr/>
        </p:nvSpPr>
        <p:spPr>
          <a:xfrm>
            <a:off x="1920469" y="4020644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USA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00E17C06-9127-B6B2-765E-7FD646C27284}"/>
              </a:ext>
            </a:extLst>
          </p:cNvPr>
          <p:cNvSpPr/>
          <p:nvPr/>
        </p:nvSpPr>
        <p:spPr>
          <a:xfrm rot="10800000">
            <a:off x="7383862" y="1859468"/>
            <a:ext cx="3988825" cy="3988825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7B6E029-5E1E-A55C-83C1-4602AC27820D}"/>
              </a:ext>
            </a:extLst>
          </p:cNvPr>
          <p:cNvSpPr/>
          <p:nvPr/>
        </p:nvSpPr>
        <p:spPr>
          <a:xfrm>
            <a:off x="8246346" y="4406175"/>
            <a:ext cx="2377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Streamline Communications while Improving Reliability, Scalability,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&amp; Collaboration Across Locations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4D44D72-FC1D-4AA3-A467-5D471F5D95DE}"/>
              </a:ext>
            </a:extLst>
          </p:cNvPr>
          <p:cNvSpPr/>
          <p:nvPr/>
        </p:nvSpPr>
        <p:spPr>
          <a:xfrm>
            <a:off x="7177745" y="2041661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phic 39" descr="Open quotation mark with solid fill">
            <a:extLst>
              <a:ext uri="{FF2B5EF4-FFF2-40B4-BE49-F238E27FC236}">
                <a16:creationId xmlns:a16="http://schemas.microsoft.com/office/drawing/2014/main" id="{F874B7B4-EEF1-9BE3-CD0A-C03C3607C7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7745" y="2062686"/>
            <a:ext cx="919639" cy="919639"/>
          </a:xfrm>
          <a:prstGeom prst="rect">
            <a:avLst/>
          </a:prstGeom>
        </p:spPr>
      </p:pic>
      <p:sp>
        <p:nvSpPr>
          <p:cNvPr id="41" name="TextBox 40">
            <a:hlinkClick r:id="rId5"/>
            <a:extLst>
              <a:ext uri="{FF2B5EF4-FFF2-40B4-BE49-F238E27FC236}">
                <a16:creationId xmlns:a16="http://schemas.microsoft.com/office/drawing/2014/main" id="{2D345F8E-3A67-DC77-3973-0A956FBBF731}"/>
              </a:ext>
            </a:extLst>
          </p:cNvPr>
          <p:cNvSpPr txBox="1"/>
          <p:nvPr/>
        </p:nvSpPr>
        <p:spPr>
          <a:xfrm>
            <a:off x="8246345" y="555825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B7DAEAE-B953-A57C-7CB7-0301AC9A6E13}"/>
              </a:ext>
            </a:extLst>
          </p:cNvPr>
          <p:cNvSpPr txBox="1"/>
          <p:nvPr/>
        </p:nvSpPr>
        <p:spPr>
          <a:xfrm>
            <a:off x="8203812" y="2258001"/>
            <a:ext cx="16337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>
                <a:solidFill>
                  <a:srgbClr val="232323"/>
                </a:solidFill>
                <a:latin typeface="Arial" panose="020B0604020202020204" pitchFamily="34" charset="0"/>
              </a:rPr>
              <a:t>10K</a:t>
            </a: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115E337-A348-91D9-7261-1A172F80F214}"/>
              </a:ext>
            </a:extLst>
          </p:cNvPr>
          <p:cNvSpPr txBox="1"/>
          <p:nvPr/>
        </p:nvSpPr>
        <p:spPr>
          <a:xfrm>
            <a:off x="8230462" y="3091543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19AD4C3-9989-BF36-799B-5A5E513FF54F}"/>
              </a:ext>
            </a:extLst>
          </p:cNvPr>
          <p:cNvSpPr/>
          <p:nvPr/>
        </p:nvSpPr>
        <p:spPr>
          <a:xfrm>
            <a:off x="8246345" y="3682090"/>
            <a:ext cx="2882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Sporting Goods Retailer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C6753E0-6DE0-5C2B-3B8F-5C8233D6B58C}"/>
              </a:ext>
            </a:extLst>
          </p:cNvPr>
          <p:cNvSpPr/>
          <p:nvPr/>
        </p:nvSpPr>
        <p:spPr>
          <a:xfrm>
            <a:off x="8247315" y="4020644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23E4FF-7662-B5C3-551E-EF62FB92BD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29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Props1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8F8917-91E7-4E33-AAE8-881DC3C017EA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www.w3.org/XML/1998/namespace"/>
    <ds:schemaRef ds:uri="2f5e49b4-4c98-43da-b81a-b3541f1e53f1"/>
    <ds:schemaRef ds:uri="http://schemas.openxmlformats.org/package/2006/metadata/core-properties"/>
    <ds:schemaRef ds:uri="a15a6708-523a-4e4f-b879-03aca660bff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Macintosh PowerPoint</Application>
  <PresentationFormat>Widescreen</PresentationFormat>
  <Paragraphs>51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1</cp:revision>
  <dcterms:created xsi:type="dcterms:W3CDTF">2026-06-16T20:49:26Z</dcterms:created>
  <dcterms:modified xsi:type="dcterms:W3CDTF">2026-09-03T15:13:05Z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