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8"/>
  </p:notesMasterIdLst>
  <p:sldIdLst>
    <p:sldId id="268" r:id="rId5"/>
    <p:sldId id="267" r:id="rId6"/>
    <p:sldId id="265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0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3FB04"/>
    <a:srgbClr val="232323"/>
    <a:srgbClr val="00EEFC"/>
    <a:srgbClr val="99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C134584-05AE-5A40-8D33-0815FDB15238}" v="24" dt="2026-09-03T15:05:00.41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753"/>
    <p:restoredTop sz="94624"/>
  </p:normalViewPr>
  <p:slideViewPr>
    <p:cSldViewPr snapToGrid="0">
      <p:cViewPr>
        <p:scale>
          <a:sx n="105" d="100"/>
          <a:sy n="105" d="100"/>
        </p:scale>
        <p:origin x="-1040" y="224"/>
      </p:cViewPr>
      <p:guideLst>
        <p:guide orient="horz" pos="1704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egan Chambers" userId="adaecab4-e7ef-4ed3-bc60-7238a008e4de" providerId="ADAL" clId="{45A092C4-42B5-5C34-A4A3-F51782D972E8}"/>
    <pc:docChg chg="undo custSel delSld modSld">
      <pc:chgData name="Megan Chambers" userId="adaecab4-e7ef-4ed3-bc60-7238a008e4de" providerId="ADAL" clId="{45A092C4-42B5-5C34-A4A3-F51782D972E8}" dt="2026-09-03T15:05:00.419" v="644"/>
      <pc:docMkLst>
        <pc:docMk/>
      </pc:docMkLst>
      <pc:sldChg chg="addSp delSp modSp mod">
        <pc:chgData name="Megan Chambers" userId="adaecab4-e7ef-4ed3-bc60-7238a008e4de" providerId="ADAL" clId="{45A092C4-42B5-5C34-A4A3-F51782D972E8}" dt="2026-08-31T13:27:59.486" v="634"/>
        <pc:sldMkLst>
          <pc:docMk/>
          <pc:sldMk cId="2246960163" sldId="265"/>
        </pc:sldMkLst>
        <pc:spChg chg="mod">
          <ac:chgData name="Megan Chambers" userId="adaecab4-e7ef-4ed3-bc60-7238a008e4de" providerId="ADAL" clId="{45A092C4-42B5-5C34-A4A3-F51782D972E8}" dt="2026-08-31T12:34:16.892" v="558" actId="207"/>
          <ac:spMkLst>
            <pc:docMk/>
            <pc:sldMk cId="2246960163" sldId="265"/>
            <ac:spMk id="4" creationId="{D835D0FF-7854-3F66-35C9-B143D84118AF}"/>
          </ac:spMkLst>
        </pc:spChg>
        <pc:spChg chg="mod topLvl">
          <ac:chgData name="Megan Chambers" userId="adaecab4-e7ef-4ed3-bc60-7238a008e4de" providerId="ADAL" clId="{45A092C4-42B5-5C34-A4A3-F51782D972E8}" dt="2026-08-31T12:41:31.046" v="601" actId="1036"/>
          <ac:spMkLst>
            <pc:docMk/>
            <pc:sldMk cId="2246960163" sldId="265"/>
            <ac:spMk id="6" creationId="{BDFBA4FD-3514-0718-DD84-82E254470879}"/>
          </ac:spMkLst>
        </pc:spChg>
        <pc:spChg chg="add del">
          <ac:chgData name="Megan Chambers" userId="adaecab4-e7ef-4ed3-bc60-7238a008e4de" providerId="ADAL" clId="{45A092C4-42B5-5C34-A4A3-F51782D972E8}" dt="2026-08-31T12:36:20.416" v="571" actId="478"/>
          <ac:spMkLst>
            <pc:docMk/>
            <pc:sldMk cId="2246960163" sldId="265"/>
            <ac:spMk id="10" creationId="{0ACE72DF-723F-F75E-9D88-2B736B272699}"/>
          </ac:spMkLst>
        </pc:spChg>
        <pc:spChg chg="mod">
          <ac:chgData name="Megan Chambers" userId="adaecab4-e7ef-4ed3-bc60-7238a008e4de" providerId="ADAL" clId="{45A092C4-42B5-5C34-A4A3-F51782D972E8}" dt="2026-08-31T12:33:36.598" v="554" actId="20577"/>
          <ac:spMkLst>
            <pc:docMk/>
            <pc:sldMk cId="2246960163" sldId="265"/>
            <ac:spMk id="15" creationId="{7693DCD3-4C2D-43E8-1ACB-216EA4A4823B}"/>
          </ac:spMkLst>
        </pc:spChg>
        <pc:spChg chg="mod">
          <ac:chgData name="Megan Chambers" userId="adaecab4-e7ef-4ed3-bc60-7238a008e4de" providerId="ADAL" clId="{45A092C4-42B5-5C34-A4A3-F51782D972E8}" dt="2026-08-31T12:33:53.572" v="555"/>
          <ac:spMkLst>
            <pc:docMk/>
            <pc:sldMk cId="2246960163" sldId="265"/>
            <ac:spMk id="20" creationId="{8992208F-4B79-832D-ECC6-A7BBFD455EBD}"/>
          </ac:spMkLst>
        </pc:spChg>
        <pc:spChg chg="mod">
          <ac:chgData name="Megan Chambers" userId="adaecab4-e7ef-4ed3-bc60-7238a008e4de" providerId="ADAL" clId="{45A092C4-42B5-5C34-A4A3-F51782D972E8}" dt="2026-08-31T12:32:53.613" v="485" actId="20577"/>
          <ac:spMkLst>
            <pc:docMk/>
            <pc:sldMk cId="2246960163" sldId="265"/>
            <ac:spMk id="21" creationId="{CC8798C0-2963-8983-C544-AF4F789A34E7}"/>
          </ac:spMkLst>
        </pc:spChg>
        <pc:spChg chg="mod">
          <ac:chgData name="Megan Chambers" userId="adaecab4-e7ef-4ed3-bc60-7238a008e4de" providerId="ADAL" clId="{45A092C4-42B5-5C34-A4A3-F51782D972E8}" dt="2026-08-31T12:33:18.282" v="507" actId="14100"/>
          <ac:spMkLst>
            <pc:docMk/>
            <pc:sldMk cId="2246960163" sldId="265"/>
            <ac:spMk id="24" creationId="{659BC2B4-8C2C-8818-A3A5-5174CC228E50}"/>
          </ac:spMkLst>
        </pc:spChg>
        <pc:picChg chg="add mod topLvl modCrop">
          <ac:chgData name="Megan Chambers" userId="adaecab4-e7ef-4ed3-bc60-7238a008e4de" providerId="ADAL" clId="{45A092C4-42B5-5C34-A4A3-F51782D972E8}" dt="2026-08-31T13:27:56.621" v="630" actId="18131"/>
          <ac:picMkLst>
            <pc:docMk/>
            <pc:sldMk cId="2246960163" sldId="265"/>
            <ac:picMk id="5" creationId="{CEC16C4B-CCC0-DD77-93B4-B25C5ACCFA71}"/>
          </ac:picMkLst>
        </pc:picChg>
        <pc:picChg chg="mod topLvl modCrop">
          <ac:chgData name="Megan Chambers" userId="adaecab4-e7ef-4ed3-bc60-7238a008e4de" providerId="ADAL" clId="{45A092C4-42B5-5C34-A4A3-F51782D972E8}" dt="2026-08-31T12:41:31.046" v="601" actId="1036"/>
          <ac:picMkLst>
            <pc:docMk/>
            <pc:sldMk cId="2246960163" sldId="265"/>
            <ac:picMk id="7" creationId="{4B8F0027-97F3-4533-B393-6708BE875491}"/>
          </ac:picMkLst>
        </pc:picChg>
      </pc:sldChg>
      <pc:sldChg chg="delSp modSp mod">
        <pc:chgData name="Megan Chambers" userId="adaecab4-e7ef-4ed3-bc60-7238a008e4de" providerId="ADAL" clId="{45A092C4-42B5-5C34-A4A3-F51782D972E8}" dt="2026-09-03T15:05:00.419" v="644"/>
        <pc:sldMkLst>
          <pc:docMk/>
          <pc:sldMk cId="3266118232" sldId="267"/>
        </pc:sldMkLst>
        <pc:spChg chg="mod">
          <ac:chgData name="Megan Chambers" userId="adaecab4-e7ef-4ed3-bc60-7238a008e4de" providerId="ADAL" clId="{45A092C4-42B5-5C34-A4A3-F51782D972E8}" dt="2026-08-31T12:29:04.526" v="400" actId="20577"/>
          <ac:spMkLst>
            <pc:docMk/>
            <pc:sldMk cId="3266118232" sldId="267"/>
            <ac:spMk id="4" creationId="{ECCD6A5E-C512-E151-05A3-7B6CE6C33601}"/>
          </ac:spMkLst>
        </pc:spChg>
        <pc:spChg chg="mod">
          <ac:chgData name="Megan Chambers" userId="adaecab4-e7ef-4ed3-bc60-7238a008e4de" providerId="ADAL" clId="{45A092C4-42B5-5C34-A4A3-F51782D972E8}" dt="2026-08-31T12:30:24.977" v="434" actId="12788"/>
          <ac:spMkLst>
            <pc:docMk/>
            <pc:sldMk cId="3266118232" sldId="267"/>
            <ac:spMk id="9" creationId="{D48D7F56-4BE7-0DD5-96FB-4AC24FB8C24A}"/>
          </ac:spMkLst>
        </pc:spChg>
        <pc:spChg chg="mod">
          <ac:chgData name="Megan Chambers" userId="adaecab4-e7ef-4ed3-bc60-7238a008e4de" providerId="ADAL" clId="{45A092C4-42B5-5C34-A4A3-F51782D972E8}" dt="2026-08-31T12:31:40.998" v="464" actId="14100"/>
          <ac:spMkLst>
            <pc:docMk/>
            <pc:sldMk cId="3266118232" sldId="267"/>
            <ac:spMk id="10" creationId="{1A14A17E-B341-C585-726D-FC89EEE1130A}"/>
          </ac:spMkLst>
        </pc:spChg>
        <pc:spChg chg="mod">
          <ac:chgData name="Megan Chambers" userId="adaecab4-e7ef-4ed3-bc60-7238a008e4de" providerId="ADAL" clId="{45A092C4-42B5-5C34-A4A3-F51782D972E8}" dt="2026-08-31T12:51:42.029" v="602" actId="1038"/>
          <ac:spMkLst>
            <pc:docMk/>
            <pc:sldMk cId="3266118232" sldId="267"/>
            <ac:spMk id="11" creationId="{B0493540-2BE4-59D1-CBCF-CFF7E0BEE5DE}"/>
          </ac:spMkLst>
        </pc:spChg>
        <pc:spChg chg="mod">
          <ac:chgData name="Megan Chambers" userId="adaecab4-e7ef-4ed3-bc60-7238a008e4de" providerId="ADAL" clId="{45A092C4-42B5-5C34-A4A3-F51782D972E8}" dt="2026-08-31T12:30:24.977" v="434" actId="12788"/>
          <ac:spMkLst>
            <pc:docMk/>
            <pc:sldMk cId="3266118232" sldId="267"/>
            <ac:spMk id="13" creationId="{72D214C8-BCF7-30FA-5E9B-B6E1DB41C6DF}"/>
          </ac:spMkLst>
        </pc:spChg>
        <pc:spChg chg="mod">
          <ac:chgData name="Megan Chambers" userId="adaecab4-e7ef-4ed3-bc60-7238a008e4de" providerId="ADAL" clId="{45A092C4-42B5-5C34-A4A3-F51782D972E8}" dt="2026-08-31T12:31:48.030" v="470" actId="1036"/>
          <ac:spMkLst>
            <pc:docMk/>
            <pc:sldMk cId="3266118232" sldId="267"/>
            <ac:spMk id="15" creationId="{6FECBE5F-DC0B-F0E8-4C22-A1A28088F8DC}"/>
          </ac:spMkLst>
        </pc:spChg>
        <pc:spChg chg="mod">
          <ac:chgData name="Megan Chambers" userId="adaecab4-e7ef-4ed3-bc60-7238a008e4de" providerId="ADAL" clId="{45A092C4-42B5-5C34-A4A3-F51782D972E8}" dt="2026-09-03T15:04:46.536" v="642"/>
          <ac:spMkLst>
            <pc:docMk/>
            <pc:sldMk cId="3266118232" sldId="267"/>
            <ac:spMk id="16" creationId="{42009CAB-2A3F-66DA-27CE-807E330EB1B6}"/>
          </ac:spMkLst>
        </pc:spChg>
        <pc:spChg chg="mod">
          <ac:chgData name="Megan Chambers" userId="adaecab4-e7ef-4ed3-bc60-7238a008e4de" providerId="ADAL" clId="{45A092C4-42B5-5C34-A4A3-F51782D972E8}" dt="2026-09-03T15:04:37.482" v="641"/>
          <ac:spMkLst>
            <pc:docMk/>
            <pc:sldMk cId="3266118232" sldId="267"/>
            <ac:spMk id="17" creationId="{D21CB7F3-F697-B36D-150B-B56F5A4D8115}"/>
          </ac:spMkLst>
        </pc:spChg>
        <pc:spChg chg="mod">
          <ac:chgData name="Megan Chambers" userId="adaecab4-e7ef-4ed3-bc60-7238a008e4de" providerId="ADAL" clId="{45A092C4-42B5-5C34-A4A3-F51782D972E8}" dt="2026-09-03T15:04:56.500" v="643"/>
          <ac:spMkLst>
            <pc:docMk/>
            <pc:sldMk cId="3266118232" sldId="267"/>
            <ac:spMk id="18" creationId="{3BBA352B-0BAD-604B-F228-C96B14CC55A6}"/>
          </ac:spMkLst>
        </pc:spChg>
        <pc:spChg chg="mod">
          <ac:chgData name="Megan Chambers" userId="adaecab4-e7ef-4ed3-bc60-7238a008e4de" providerId="ADAL" clId="{45A092C4-42B5-5C34-A4A3-F51782D972E8}" dt="2026-09-03T15:05:00.419" v="644"/>
          <ac:spMkLst>
            <pc:docMk/>
            <pc:sldMk cId="3266118232" sldId="267"/>
            <ac:spMk id="19" creationId="{538671A4-933C-5DC5-7CE0-AFA03326BD00}"/>
          </ac:spMkLst>
        </pc:spChg>
        <pc:spChg chg="mod">
          <ac:chgData name="Megan Chambers" userId="adaecab4-e7ef-4ed3-bc60-7238a008e4de" providerId="ADAL" clId="{45A092C4-42B5-5C34-A4A3-F51782D972E8}" dt="2026-08-31T13:25:05.995" v="612"/>
          <ac:spMkLst>
            <pc:docMk/>
            <pc:sldMk cId="3266118232" sldId="267"/>
            <ac:spMk id="23" creationId="{BE09BBCF-A2AA-5C3D-8F40-899BA2D1A906}"/>
          </ac:spMkLst>
        </pc:spChg>
        <pc:spChg chg="mod">
          <ac:chgData name="Megan Chambers" userId="adaecab4-e7ef-4ed3-bc60-7238a008e4de" providerId="ADAL" clId="{45A092C4-42B5-5C34-A4A3-F51782D972E8}" dt="2026-08-31T13:25:11.771" v="613"/>
          <ac:spMkLst>
            <pc:docMk/>
            <pc:sldMk cId="3266118232" sldId="267"/>
            <ac:spMk id="24" creationId="{6A75A968-AF28-8DEE-6DD8-2C00D67629B7}"/>
          </ac:spMkLst>
        </pc:spChg>
      </pc:sldChg>
      <pc:sldChg chg="addSp delSp modSp mod">
        <pc:chgData name="Megan Chambers" userId="adaecab4-e7ef-4ed3-bc60-7238a008e4de" providerId="ADAL" clId="{45A092C4-42B5-5C34-A4A3-F51782D972E8}" dt="2026-09-03T15:04:08.707" v="640"/>
        <pc:sldMkLst>
          <pc:docMk/>
          <pc:sldMk cId="1919407508" sldId="268"/>
        </pc:sldMkLst>
        <pc:spChg chg="mod">
          <ac:chgData name="Megan Chambers" userId="adaecab4-e7ef-4ed3-bc60-7238a008e4de" providerId="ADAL" clId="{45A092C4-42B5-5C34-A4A3-F51782D972E8}" dt="2026-08-31T12:26:04.415" v="350" actId="12788"/>
          <ac:spMkLst>
            <pc:docMk/>
            <pc:sldMk cId="1919407508" sldId="268"/>
            <ac:spMk id="3" creationId="{9883A32D-2BFD-2CEA-9922-07754D2049C5}"/>
          </ac:spMkLst>
        </pc:spChg>
        <pc:spChg chg="mod">
          <ac:chgData name="Megan Chambers" userId="adaecab4-e7ef-4ed3-bc60-7238a008e4de" providerId="ADAL" clId="{45A092C4-42B5-5C34-A4A3-F51782D972E8}" dt="2026-08-31T12:17:33.675" v="20" actId="20577"/>
          <ac:spMkLst>
            <pc:docMk/>
            <pc:sldMk cId="1919407508" sldId="268"/>
            <ac:spMk id="4" creationId="{0A70E9C2-A081-2A6A-2A54-AC406E57DD98}"/>
          </ac:spMkLst>
        </pc:spChg>
        <pc:spChg chg="mod topLvl">
          <ac:chgData name="Megan Chambers" userId="adaecab4-e7ef-4ed3-bc60-7238a008e4de" providerId="ADAL" clId="{45A092C4-42B5-5C34-A4A3-F51782D972E8}" dt="2026-08-31T13:23:39.332" v="605" actId="165"/>
          <ac:spMkLst>
            <pc:docMk/>
            <pc:sldMk cId="1919407508" sldId="268"/>
            <ac:spMk id="5" creationId="{C7D8D456-B7B1-654A-99A1-B89F53FF76DF}"/>
          </ac:spMkLst>
        </pc:spChg>
        <pc:spChg chg="add mod topLvl">
          <ac:chgData name="Megan Chambers" userId="adaecab4-e7ef-4ed3-bc60-7238a008e4de" providerId="ADAL" clId="{45A092C4-42B5-5C34-A4A3-F51782D972E8}" dt="2026-09-03T15:04:01.432" v="638" actId="165"/>
          <ac:spMkLst>
            <pc:docMk/>
            <pc:sldMk cId="1919407508" sldId="268"/>
            <ac:spMk id="6" creationId="{B8FE993F-51EA-4975-F8E9-2362F6899471}"/>
          </ac:spMkLst>
        </pc:spChg>
        <pc:spChg chg="add mod topLvl">
          <ac:chgData name="Megan Chambers" userId="adaecab4-e7ef-4ed3-bc60-7238a008e4de" providerId="ADAL" clId="{45A092C4-42B5-5C34-A4A3-F51782D972E8}" dt="2026-09-03T15:04:01.432" v="638" actId="165"/>
          <ac:spMkLst>
            <pc:docMk/>
            <pc:sldMk cId="1919407508" sldId="268"/>
            <ac:spMk id="7" creationId="{5B55CDC6-DA95-5600-B9BB-29896F2708EB}"/>
          </ac:spMkLst>
        </pc:spChg>
        <pc:spChg chg="mod topLvl">
          <ac:chgData name="Megan Chambers" userId="adaecab4-e7ef-4ed3-bc60-7238a008e4de" providerId="ADAL" clId="{45A092C4-42B5-5C34-A4A3-F51782D972E8}" dt="2026-09-03T15:03:45.215" v="635" actId="165"/>
          <ac:spMkLst>
            <pc:docMk/>
            <pc:sldMk cId="1919407508" sldId="268"/>
            <ac:spMk id="8" creationId="{BEA09A2C-CA85-A849-402B-87BE1477150B}"/>
          </ac:spMkLst>
        </pc:spChg>
        <pc:spChg chg="add mod topLvl">
          <ac:chgData name="Megan Chambers" userId="adaecab4-e7ef-4ed3-bc60-7238a008e4de" providerId="ADAL" clId="{45A092C4-42B5-5C34-A4A3-F51782D972E8}" dt="2026-09-03T15:04:01.432" v="638" actId="165"/>
          <ac:spMkLst>
            <pc:docMk/>
            <pc:sldMk cId="1919407508" sldId="268"/>
            <ac:spMk id="9" creationId="{901CA945-F167-F56C-0A00-37EC81055496}"/>
          </ac:spMkLst>
        </pc:spChg>
        <pc:spChg chg="add mod topLvl">
          <ac:chgData name="Megan Chambers" userId="adaecab4-e7ef-4ed3-bc60-7238a008e4de" providerId="ADAL" clId="{45A092C4-42B5-5C34-A4A3-F51782D972E8}" dt="2026-09-03T15:04:05.056" v="639"/>
          <ac:spMkLst>
            <pc:docMk/>
            <pc:sldMk cId="1919407508" sldId="268"/>
            <ac:spMk id="10" creationId="{2CD79BFD-C9B2-655B-0B0E-6817B0619AEF}"/>
          </ac:spMkLst>
        </pc:spChg>
        <pc:spChg chg="add mod topLvl">
          <ac:chgData name="Megan Chambers" userId="adaecab4-e7ef-4ed3-bc60-7238a008e4de" providerId="ADAL" clId="{45A092C4-42B5-5C34-A4A3-F51782D972E8}" dt="2026-09-03T15:04:08.707" v="640"/>
          <ac:spMkLst>
            <pc:docMk/>
            <pc:sldMk cId="1919407508" sldId="268"/>
            <ac:spMk id="11" creationId="{F658FDE3-585E-ADC4-0260-9D5451BF59CF}"/>
          </ac:spMkLst>
        </pc:spChg>
        <pc:spChg chg="mod">
          <ac:chgData name="Megan Chambers" userId="adaecab4-e7ef-4ed3-bc60-7238a008e4de" providerId="ADAL" clId="{45A092C4-42B5-5C34-A4A3-F51782D972E8}" dt="2026-08-31T12:26:04.415" v="350" actId="12788"/>
          <ac:spMkLst>
            <pc:docMk/>
            <pc:sldMk cId="1919407508" sldId="268"/>
            <ac:spMk id="20" creationId="{39C8B5D1-1C9F-C225-4B8F-C13CFF79DCA9}"/>
          </ac:spMkLst>
        </pc:spChg>
        <pc:spChg chg="mod topLvl">
          <ac:chgData name="Megan Chambers" userId="adaecab4-e7ef-4ed3-bc60-7238a008e4de" providerId="ADAL" clId="{45A092C4-42B5-5C34-A4A3-F51782D972E8}" dt="2026-08-31T13:23:39.332" v="605" actId="165"/>
          <ac:spMkLst>
            <pc:docMk/>
            <pc:sldMk cId="1919407508" sldId="268"/>
            <ac:spMk id="21" creationId="{71E98DE9-210F-EB22-F09E-449A4E2468BC}"/>
          </ac:spMkLst>
        </pc:spChg>
        <pc:spChg chg="mod topLvl">
          <ac:chgData name="Megan Chambers" userId="adaecab4-e7ef-4ed3-bc60-7238a008e4de" providerId="ADAL" clId="{45A092C4-42B5-5C34-A4A3-F51782D972E8}" dt="2026-09-03T15:03:45.215" v="635" actId="165"/>
          <ac:spMkLst>
            <pc:docMk/>
            <pc:sldMk cId="1919407508" sldId="268"/>
            <ac:spMk id="25" creationId="{80E7794A-BCF0-6157-56E4-D0E023589CD3}"/>
          </ac:spMkLst>
        </pc:spChg>
        <pc:spChg chg="mod">
          <ac:chgData name="Megan Chambers" userId="adaecab4-e7ef-4ed3-bc60-7238a008e4de" providerId="ADAL" clId="{45A092C4-42B5-5C34-A4A3-F51782D972E8}" dt="2026-08-31T12:26:48.166" v="366" actId="20577"/>
          <ac:spMkLst>
            <pc:docMk/>
            <pc:sldMk cId="1919407508" sldId="268"/>
            <ac:spMk id="28" creationId="{077077D6-9BC8-FA88-2976-9DF2B6FE4294}"/>
          </ac:spMkLst>
        </pc:spChg>
        <pc:spChg chg="mod">
          <ac:chgData name="Megan Chambers" userId="adaecab4-e7ef-4ed3-bc60-7238a008e4de" providerId="ADAL" clId="{45A092C4-42B5-5C34-A4A3-F51782D972E8}" dt="2026-08-31T13:23:12.863" v="603"/>
          <ac:spMkLst>
            <pc:docMk/>
            <pc:sldMk cId="1919407508" sldId="268"/>
            <ac:spMk id="29" creationId="{5B636D45-FE5D-1256-69F7-3EFF8705C711}"/>
          </ac:spMkLst>
        </pc:spChg>
        <pc:spChg chg="mod">
          <ac:chgData name="Megan Chambers" userId="adaecab4-e7ef-4ed3-bc60-7238a008e4de" providerId="ADAL" clId="{45A092C4-42B5-5C34-A4A3-F51782D972E8}" dt="2026-08-31T13:23:19.787" v="604"/>
          <ac:spMkLst>
            <pc:docMk/>
            <pc:sldMk cId="1919407508" sldId="268"/>
            <ac:spMk id="30" creationId="{81B05B41-CEE6-0A1C-56B5-8A87032AAC89}"/>
          </ac:spMkLst>
        </pc:spChg>
        <pc:spChg chg="mod topLvl">
          <ac:chgData name="Megan Chambers" userId="adaecab4-e7ef-4ed3-bc60-7238a008e4de" providerId="ADAL" clId="{45A092C4-42B5-5C34-A4A3-F51782D972E8}" dt="2026-08-31T13:23:39.332" v="605" actId="165"/>
          <ac:spMkLst>
            <pc:docMk/>
            <pc:sldMk cId="1919407508" sldId="268"/>
            <ac:spMk id="34" creationId="{A0505ADC-81D7-9671-1F92-660FB162D3EE}"/>
          </ac:spMkLst>
        </pc:spChg>
        <pc:spChg chg="mod topLvl">
          <ac:chgData name="Megan Chambers" userId="adaecab4-e7ef-4ed3-bc60-7238a008e4de" providerId="ADAL" clId="{45A092C4-42B5-5C34-A4A3-F51782D972E8}" dt="2026-08-31T13:23:49.336" v="607"/>
          <ac:spMkLst>
            <pc:docMk/>
            <pc:sldMk cId="1919407508" sldId="268"/>
            <ac:spMk id="35" creationId="{756A8947-2E37-5C40-E254-C3AA1C420082}"/>
          </ac:spMkLst>
        </pc:spChg>
        <pc:spChg chg="mod topLvl">
          <ac:chgData name="Megan Chambers" userId="adaecab4-e7ef-4ed3-bc60-7238a008e4de" providerId="ADAL" clId="{45A092C4-42B5-5C34-A4A3-F51782D972E8}" dt="2026-08-31T13:23:44.012" v="606"/>
          <ac:spMkLst>
            <pc:docMk/>
            <pc:sldMk cId="1919407508" sldId="268"/>
            <ac:spMk id="36" creationId="{E8D6E79C-BC3B-331B-8A99-A1052DB0B2F2}"/>
          </ac:spMkLst>
        </pc:spChg>
        <pc:spChg chg="mod topLvl">
          <ac:chgData name="Megan Chambers" userId="adaecab4-e7ef-4ed3-bc60-7238a008e4de" providerId="ADAL" clId="{45A092C4-42B5-5C34-A4A3-F51782D972E8}" dt="2026-09-03T15:03:45.215" v="635" actId="165"/>
          <ac:spMkLst>
            <pc:docMk/>
            <pc:sldMk cId="1919407508" sldId="268"/>
            <ac:spMk id="37" creationId="{C9508471-1E78-984F-FFE3-AB8781DF627C}"/>
          </ac:spMkLst>
        </pc:spChg>
        <pc:spChg chg="mod topLvl">
          <ac:chgData name="Megan Chambers" userId="adaecab4-e7ef-4ed3-bc60-7238a008e4de" providerId="ADAL" clId="{45A092C4-42B5-5C34-A4A3-F51782D972E8}" dt="2026-09-03T15:03:48.823" v="636"/>
          <ac:spMkLst>
            <pc:docMk/>
            <pc:sldMk cId="1919407508" sldId="268"/>
            <ac:spMk id="38" creationId="{5D2FFA3A-CAB3-89C3-FAAC-579B84534DF3}"/>
          </ac:spMkLst>
        </pc:spChg>
        <pc:spChg chg="mod topLvl">
          <ac:chgData name="Megan Chambers" userId="adaecab4-e7ef-4ed3-bc60-7238a008e4de" providerId="ADAL" clId="{45A092C4-42B5-5C34-A4A3-F51782D972E8}" dt="2026-09-03T15:03:52.568" v="637"/>
          <ac:spMkLst>
            <pc:docMk/>
            <pc:sldMk cId="1919407508" sldId="268"/>
            <ac:spMk id="39" creationId="{1A7D3D7B-8A3D-04D7-B35E-A145B6FCFAF8}"/>
          </ac:spMkLst>
        </pc:spChg>
        <pc:grpChg chg="add mod">
          <ac:chgData name="Megan Chambers" userId="adaecab4-e7ef-4ed3-bc60-7238a008e4de" providerId="ADAL" clId="{45A092C4-42B5-5C34-A4A3-F51782D972E8}" dt="2026-08-31T12:28:52.385" v="387" actId="1037"/>
          <ac:grpSpMkLst>
            <pc:docMk/>
            <pc:sldMk cId="1919407508" sldId="268"/>
            <ac:grpSpMk id="12" creationId="{9A6F836E-8C85-0FFB-536B-251CFC7093A8}"/>
          </ac:grpSpMkLst>
        </pc:grpChg>
        <pc:grpChg chg="add del mod">
          <ac:chgData name="Megan Chambers" userId="adaecab4-e7ef-4ed3-bc60-7238a008e4de" providerId="ADAL" clId="{45A092C4-42B5-5C34-A4A3-F51782D972E8}" dt="2026-09-03T15:03:45.215" v="635" actId="165"/>
          <ac:grpSpMkLst>
            <pc:docMk/>
            <pc:sldMk cId="1919407508" sldId="268"/>
            <ac:grpSpMk id="14" creationId="{987DF7E3-39A4-08E5-1B51-7038CFC8E5F6}"/>
          </ac:grpSpMkLst>
        </pc:grpChg>
        <pc:grpChg chg="add del mod">
          <ac:chgData name="Megan Chambers" userId="adaecab4-e7ef-4ed3-bc60-7238a008e4de" providerId="ADAL" clId="{45A092C4-42B5-5C34-A4A3-F51782D972E8}" dt="2026-09-03T15:04:01.432" v="638" actId="165"/>
          <ac:grpSpMkLst>
            <pc:docMk/>
            <pc:sldMk cId="1919407508" sldId="268"/>
            <ac:grpSpMk id="15" creationId="{F3299880-BC2A-B5AC-4342-B1AFF51E7DC5}"/>
          </ac:grpSpMkLst>
        </pc:grpChg>
      </pc:sldChg>
    </pc:docChg>
  </pc:docChgLst>
  <pc:docChgLst>
    <pc:chgData name="Megan Chambers" userId="S::mchambers@calltower.com::adaecab4-e7ef-4ed3-bc60-7238a008e4de" providerId="AD" clId="Web-{4D2DAE5F-8FBA-200D-87DC-8131DDF73583}"/>
    <pc:docChg chg="modSld">
      <pc:chgData name="Megan Chambers" userId="S::mchambers@calltower.com::adaecab4-e7ef-4ed3-bc60-7238a008e4de" providerId="AD" clId="Web-{4D2DAE5F-8FBA-200D-87DC-8131DDF73583}" dt="2026-08-18T17:02:08.034" v="1" actId="1076"/>
      <pc:docMkLst>
        <pc:docMk/>
      </pc:docMkLst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559EDA-4D13-3C41-9FA6-55F441A8E7F5}" type="datetimeFigureOut">
              <a:rPr lang="en-US" smtClean="0"/>
              <a:t>9/3/26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745CDC-258C-E44D-8ABB-D89A00405C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52493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4288E-DC2B-C080-C241-54F3AF52B5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05C6B7D-36C6-0B7C-8120-32CF30FFD2A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2D2F865-8167-8E08-0DDA-579AE9E17EF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5727330-4B00-A602-4F9F-6AA9CD06C38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745CDC-258C-E44D-8ABB-D89A00405CC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8280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B947A9-3BF9-A0B6-FFA5-E89D41FB48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3727964-FFE9-3553-18AD-388D407B887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43B4A3B-0755-381D-9122-FC78CAE2ED4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B588283-50E0-64DA-BC30-9726886A5C7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745CDC-258C-E44D-8ABB-D89A00405CC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40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745CDC-258C-E44D-8ABB-D89A00405CCE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40518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D2681D-708D-2378-FBBC-3597E7AF56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1802B1-A745-74C1-09C3-9B677C9256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C54CE0-FDCA-E2A7-0FD2-EEB68BA451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148E8-DFDB-45CA-A3D9-672F99CC9D8A}" type="datetimeFigureOut">
              <a:rPr lang="en-US" smtClean="0"/>
              <a:t>9/3/26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9E9492-0D36-4FF3-36C7-4F18EB5DBB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854812-7687-D335-6AAD-8B538A400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35463-08CE-4253-89B2-DFAF64AED7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32419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960BD7-377F-7EC6-76EF-700A3A8E97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307B32D-F8C9-D631-0E8B-488590D0406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696117-85C5-A45A-562E-235EA40149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148E8-DFDB-45CA-A3D9-672F99CC9D8A}" type="datetimeFigureOut">
              <a:rPr lang="en-US" smtClean="0"/>
              <a:t>9/3/26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52F036-E0C8-B827-7959-4CDACDFCE9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7B8BBE-3CF7-FA53-B550-A637839830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35463-08CE-4253-89B2-DFAF64AED7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44283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0C6C834-8425-AA9E-0697-323CB74DF51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2BCECCF-D5BB-DC64-F8CA-B120B238AC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782B7B-F74C-F037-77C8-73482EF0F2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148E8-DFDB-45CA-A3D9-672F99CC9D8A}" type="datetimeFigureOut">
              <a:rPr lang="en-US" smtClean="0"/>
              <a:t>9/3/26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811B76-F23E-432B-CF74-5BC056E154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FDF355-8BB9-F951-FC87-90EE4FCE83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35463-08CE-4253-89B2-DFAF64AED7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3602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1E5F74-199D-534B-80C4-05F77322D8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0D88B9-0889-D002-7ECE-60252260A6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435808-E951-AAEF-38A9-D2B3D72242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148E8-DFDB-45CA-A3D9-672F99CC9D8A}" type="datetimeFigureOut">
              <a:rPr lang="en-US" smtClean="0"/>
              <a:t>9/3/26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0846D0-4ACF-1D58-8CAD-293CEC5A6D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B91F07-8B3D-4548-D2BA-1A4AB74C6F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35463-08CE-4253-89B2-DFAF64AED7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12161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2CF7C6-A6ED-CA09-1B0E-2F10B6457F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DC20CB-6F6A-E7D8-E5F1-007D438172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3F3925-7F9B-4536-A556-1922E3C6B7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148E8-DFDB-45CA-A3D9-672F99CC9D8A}" type="datetimeFigureOut">
              <a:rPr lang="en-US" smtClean="0"/>
              <a:t>9/3/26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D092DC-C1EA-B86C-819A-1ACFA142D9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1E1000-7B58-A1C9-EE40-CA32691989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35463-08CE-4253-89B2-DFAF64AED7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20018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413671-0BD9-8A0D-355F-F2CF6381AF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42B2D4-4645-55B5-82D0-58C633B8985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7DE15AF-F8CC-59C3-719F-3969D84D73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7D64A0C-28F4-FAC8-BCF5-77A3AC6807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148E8-DFDB-45CA-A3D9-672F99CC9D8A}" type="datetimeFigureOut">
              <a:rPr lang="en-US" smtClean="0"/>
              <a:t>9/3/26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552C158-12CD-E08E-E281-3A948D2483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4E0082D-5647-A864-7390-A3A929BAD7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35463-08CE-4253-89B2-DFAF64AED7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7053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9F2112-B67D-35C1-CC38-B7D8EDA9D5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21FEF19-2952-6EFE-CBF0-40EAB79C67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B49AAA8-960C-6FEA-2B31-9053202EB1E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94C812C-B182-027A-8EC2-FDC66DEAB3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0F68E43-B65F-A00A-0B60-AD4E682EC8D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6FFE42F-CDEA-334F-8C8B-EA1BBB69F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148E8-DFDB-45CA-A3D9-672F99CC9D8A}" type="datetimeFigureOut">
              <a:rPr lang="en-US" smtClean="0"/>
              <a:t>9/3/26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1D501B9-9324-6A8A-A973-564628714C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5FAFEA1-8AE0-439F-600C-BB38E43825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35463-08CE-4253-89B2-DFAF64AED7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61047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3B4D82-62F9-B18B-7EB6-B297944BF4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05F85D4-F5A3-555D-132B-2287254573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148E8-DFDB-45CA-A3D9-672F99CC9D8A}" type="datetimeFigureOut">
              <a:rPr lang="en-US" smtClean="0"/>
              <a:t>9/3/26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679F155-9399-9869-1D90-1CF5144DF3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38B1C3B-76E8-BFB9-DEEF-0E9B3EBDFD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35463-08CE-4253-89B2-DFAF64AED7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80414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4984256-CE75-A5F9-BC8E-E8AC914685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148E8-DFDB-45CA-A3D9-672F99CC9D8A}" type="datetimeFigureOut">
              <a:rPr lang="en-US" smtClean="0"/>
              <a:t>9/3/26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E11E719-0ECD-EB36-83CE-CAFAEFBC8C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5D50ABD-6023-B6C4-B983-5C6162AA6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35463-08CE-4253-89B2-DFAF64AED7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04403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547AE9-C84E-94DF-8ED5-619874E955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BC3E28-7F05-0864-86F2-F9D54361EB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3265EE-F777-66A9-B580-07C109A614E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E5710A-F01A-B18E-AAFF-78462B2FFB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148E8-DFDB-45CA-A3D9-672F99CC9D8A}" type="datetimeFigureOut">
              <a:rPr lang="en-US" smtClean="0"/>
              <a:t>9/3/26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BB72BE-006C-A27D-3398-FDBFB81475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398E053-EC70-20AF-909E-50F704ECF8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35463-08CE-4253-89B2-DFAF64AED7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7471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3A6217-F5E1-C8D9-EFB2-A72E354ABC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4D91332-94B3-0E99-ADC5-D9E154DF28E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6C1B5E6-0287-D707-FC79-15BF139BEB9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BF19706-6871-93DF-92CA-E30F928F45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148E8-DFDB-45CA-A3D9-672F99CC9D8A}" type="datetimeFigureOut">
              <a:rPr lang="en-US" smtClean="0"/>
              <a:t>9/3/26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BA46D27-DFEB-C677-7187-44FFBC94FA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3348ECA-CB35-EE08-B73A-36630253A7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35463-08CE-4253-89B2-DFAF64AED7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4178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C46D727-597B-C70F-DA90-5C2E64D8CB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84C9AA8-1EC4-8AAD-9A8B-1C4F1B16DD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0933D8-E110-BFF1-6E42-FC3FB798D9C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3B148E8-DFDB-45CA-A3D9-672F99CC9D8A}" type="datetimeFigureOut">
              <a:rPr lang="en-US" smtClean="0"/>
              <a:t>9/3/26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A6BED0-0535-8A16-FA91-8619C2FE0AD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1AA754-AA6F-7E16-0FFF-E4CD2E4D11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8135463-08CE-4253-89B2-DFAF64AED7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60597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info.calltower.com/hubfs/Manufacturing%20Pain%20Points.pdf" TargetMode="External"/><Relationship Id="rId7" Type="http://schemas.openxmlformats.org/officeDocument/2006/relationships/hyperlink" Target="https://info.calltower.com/hubfs/How-MicrosoftCoPilot-Enhances-ManufacturingCompanies.pdf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info.calltower.com/hubfs/How-Webex-Transform-Manufacturing-Communication.pdf" TargetMode="External"/><Relationship Id="rId5" Type="http://schemas.openxmlformats.org/officeDocument/2006/relationships/hyperlink" Target="https://info.calltower.com/hubfs/How%20CallTower%E2%80%99s%20Integrations%20Enhance%20Manufacturing%20Communication.pdf" TargetMode="Externa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info.calltower.com/hubfs/CallTowers%20Three-Pronged%20Approach%20to%20Manufacturing%20Communication.pdf" TargetMode="External"/><Relationship Id="rId5" Type="http://schemas.openxmlformats.org/officeDocument/2006/relationships/hyperlink" Target="https://info.calltower.com/hubfs/How-Genesys-Elevates-CX-for-Manufacturing.pdf" TargetMode="External"/><Relationship Id="rId4" Type="http://schemas.openxmlformats.org/officeDocument/2006/relationships/hyperlink" Target="https://info.calltower.com/hubfs/How-Five9-Elevates-Manufacturing.pdf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image" Target="../media/image2.png"/><Relationship Id="rId4" Type="http://schemas.openxmlformats.org/officeDocument/2006/relationships/hyperlink" Target="https://info.calltower.com/hubfs/cisco-webex-global-beverage-manufacturing-conglomerate-case-study.pdf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660F9E0-9D80-4F2B-E649-A94895A43E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50C8644-C366-B879-A868-0BAEFDF3F594}"/>
              </a:ext>
            </a:extLst>
          </p:cNvPr>
          <p:cNvSpPr/>
          <p:nvPr/>
        </p:nvSpPr>
        <p:spPr>
          <a:xfrm>
            <a:off x="286603" y="709684"/>
            <a:ext cx="4701654" cy="54591"/>
          </a:xfrm>
          <a:prstGeom prst="rect">
            <a:avLst/>
          </a:prstGeom>
          <a:solidFill>
            <a:srgbClr val="C2F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A70E9C2-A081-2A6A-2A54-AC406E57DD98}"/>
              </a:ext>
            </a:extLst>
          </p:cNvPr>
          <p:cNvSpPr txBox="1"/>
          <p:nvPr/>
        </p:nvSpPr>
        <p:spPr>
          <a:xfrm>
            <a:off x="188066" y="184650"/>
            <a:ext cx="5727850" cy="461665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en-US" sz="2400" dirty="0">
                <a:latin typeface="Arial"/>
                <a:cs typeface="Arial"/>
              </a:rPr>
              <a:t>Unified Communications | </a:t>
            </a:r>
            <a:r>
              <a:rPr lang="en-US" sz="2400" dirty="0">
                <a:solidFill>
                  <a:srgbClr val="999999"/>
                </a:solidFill>
                <a:latin typeface="Arial"/>
                <a:cs typeface="Arial"/>
              </a:rPr>
              <a:t>Manufacturing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9A6F836E-8C85-0FFB-536B-251CFC7093A8}"/>
              </a:ext>
            </a:extLst>
          </p:cNvPr>
          <p:cNvGrpSpPr/>
          <p:nvPr/>
        </p:nvGrpSpPr>
        <p:grpSpPr>
          <a:xfrm>
            <a:off x="228994" y="1538847"/>
            <a:ext cx="2743200" cy="3718643"/>
            <a:chOff x="300114" y="1538847"/>
            <a:chExt cx="2743200" cy="3718643"/>
          </a:xfrm>
        </p:grpSpPr>
        <p:sp>
          <p:nvSpPr>
            <p:cNvPr id="3" name="Rounded Rectangle 6">
              <a:extLst>
                <a:ext uri="{FF2B5EF4-FFF2-40B4-BE49-F238E27FC236}">
                  <a16:creationId xmlns:a16="http://schemas.microsoft.com/office/drawing/2014/main" id="{9883A32D-2BFD-2CEA-9922-07754D2049C5}"/>
                </a:ext>
              </a:extLst>
            </p:cNvPr>
            <p:cNvSpPr/>
            <p:nvPr/>
          </p:nvSpPr>
          <p:spPr>
            <a:xfrm>
              <a:off x="300114" y="1572420"/>
              <a:ext cx="2743200" cy="3685070"/>
            </a:xfrm>
            <a:prstGeom prst="roundRect">
              <a:avLst>
                <a:gd name="adj" fmla="val 6316"/>
              </a:avLst>
            </a:prstGeom>
            <a:solidFill>
              <a:srgbClr val="232323"/>
            </a:solidFill>
            <a:ln w="15875">
              <a:noFill/>
            </a:ln>
            <a:effectLst>
              <a:outerShdw blurRad="152400" dist="38100" dir="5940000" algn="tl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200" tIns="457200" rIns="457200" bIns="457200" rtlCol="0" anchor="ctr" anchorCtr="0"/>
            <a:lstStyle/>
            <a:p>
              <a:endParaRPr lang="en-US" sz="3200" b="1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Round Same Side Corner Rectangle 19">
              <a:extLst>
                <a:ext uri="{FF2B5EF4-FFF2-40B4-BE49-F238E27FC236}">
                  <a16:creationId xmlns:a16="http://schemas.microsoft.com/office/drawing/2014/main" id="{39C8B5D1-1C9F-C225-4B8F-C13CFF79DCA9}"/>
                </a:ext>
              </a:extLst>
            </p:cNvPr>
            <p:cNvSpPr/>
            <p:nvPr/>
          </p:nvSpPr>
          <p:spPr>
            <a:xfrm>
              <a:off x="300114" y="1538847"/>
              <a:ext cx="2743200" cy="427544"/>
            </a:xfrm>
            <a:prstGeom prst="round2SameRect">
              <a:avLst>
                <a:gd name="adj1" fmla="val 38008"/>
                <a:gd name="adj2" fmla="val 0"/>
              </a:avLst>
            </a:prstGeom>
            <a:solidFill>
              <a:srgbClr val="C2FB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077077D6-9BC8-FA88-2976-9DF2B6FE4294}"/>
                </a:ext>
              </a:extLst>
            </p:cNvPr>
            <p:cNvSpPr txBox="1"/>
            <p:nvPr/>
          </p:nvSpPr>
          <p:spPr>
            <a:xfrm>
              <a:off x="300114" y="2266712"/>
              <a:ext cx="2743200" cy="12931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en-US" sz="16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Addressing</a:t>
              </a:r>
              <a:r>
                <a:rPr lang="en-US" sz="1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Multi-</a:t>
              </a:r>
              <a:br>
                <a:rPr lang="en-US" sz="1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US" sz="1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Location Communication, Cross-Team Coordination, </a:t>
              </a:r>
              <a:br>
                <a:rPr lang="en-US" sz="1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US" sz="1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&amp; System Reliability Issues </a:t>
              </a:r>
            </a:p>
          </p:txBody>
        </p:sp>
        <p:sp>
          <p:nvSpPr>
            <p:cNvPr id="29" name="Rounded Rectangle 28">
              <a:hlinkClick r:id="rId3"/>
              <a:extLst>
                <a:ext uri="{FF2B5EF4-FFF2-40B4-BE49-F238E27FC236}">
                  <a16:creationId xmlns:a16="http://schemas.microsoft.com/office/drawing/2014/main" id="{5B636D45-FE5D-1256-69F7-3EFF8705C711}"/>
                </a:ext>
              </a:extLst>
            </p:cNvPr>
            <p:cNvSpPr/>
            <p:nvPr/>
          </p:nvSpPr>
          <p:spPr>
            <a:xfrm>
              <a:off x="666034" y="4468282"/>
              <a:ext cx="2011361" cy="396928"/>
            </a:xfrm>
            <a:prstGeom prst="roundRect">
              <a:avLst>
                <a:gd name="adj" fmla="val 50000"/>
              </a:avLst>
            </a:prstGeom>
            <a:noFill/>
            <a:ln>
              <a:gradFill>
                <a:gsLst>
                  <a:gs pos="0">
                    <a:srgbClr val="CCFF33"/>
                  </a:gs>
                  <a:gs pos="100000">
                    <a:srgbClr val="00EEFC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TextBox 29">
              <a:hlinkClick r:id="rId3"/>
              <a:extLst>
                <a:ext uri="{FF2B5EF4-FFF2-40B4-BE49-F238E27FC236}">
                  <a16:creationId xmlns:a16="http://schemas.microsoft.com/office/drawing/2014/main" id="{81B05B41-CEE6-0A1C-56B5-8A87032AAC89}"/>
                </a:ext>
              </a:extLst>
            </p:cNvPr>
            <p:cNvSpPr txBox="1"/>
            <p:nvPr/>
          </p:nvSpPr>
          <p:spPr>
            <a:xfrm>
              <a:off x="574754" y="4506025"/>
              <a:ext cx="2193921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 err="1">
                  <a:solidFill>
                    <a:srgbClr val="9999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CallTower</a:t>
              </a:r>
              <a:r>
                <a:rPr lang="en-US" sz="1400" dirty="0">
                  <a:solidFill>
                    <a:srgbClr val="9999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Solutions</a:t>
              </a:r>
            </a:p>
          </p:txBody>
        </p:sp>
      </p:grpSp>
      <p:pic>
        <p:nvPicPr>
          <p:cNvPr id="31" name="Picture 30" descr="A black and white text&#10;&#10;AI-generated content may be incorrect.">
            <a:extLst>
              <a:ext uri="{FF2B5EF4-FFF2-40B4-BE49-F238E27FC236}">
                <a16:creationId xmlns:a16="http://schemas.microsoft.com/office/drawing/2014/main" id="{F254A839-0D74-B077-06C0-DDD7170D9B0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06558" y="201938"/>
            <a:ext cx="1566951" cy="394872"/>
          </a:xfrm>
          <a:prstGeom prst="rect">
            <a:avLst/>
          </a:prstGeom>
        </p:spPr>
      </p:pic>
      <p:sp>
        <p:nvSpPr>
          <p:cNvPr id="5" name="Rounded Rectangle 6">
            <a:extLst>
              <a:ext uri="{FF2B5EF4-FFF2-40B4-BE49-F238E27FC236}">
                <a16:creationId xmlns:a16="http://schemas.microsoft.com/office/drawing/2014/main" id="{C7D8D456-B7B1-654A-99A1-B89F53FF76DF}"/>
              </a:ext>
            </a:extLst>
          </p:cNvPr>
          <p:cNvSpPr/>
          <p:nvPr/>
        </p:nvSpPr>
        <p:spPr>
          <a:xfrm>
            <a:off x="3225562" y="1572420"/>
            <a:ext cx="2743200" cy="3685070"/>
          </a:xfrm>
          <a:prstGeom prst="roundRect">
            <a:avLst>
              <a:gd name="adj" fmla="val 6316"/>
            </a:avLst>
          </a:prstGeom>
          <a:solidFill>
            <a:srgbClr val="232323"/>
          </a:solidFill>
          <a:ln w="15875">
            <a:noFill/>
          </a:ln>
          <a:effectLst>
            <a:outerShdw blurRad="152400" dist="38100" dir="594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0" tIns="457200" rIns="457200" bIns="457200" rtlCol="0" anchor="ctr" anchorCtr="0"/>
          <a:lstStyle/>
          <a:p>
            <a:endParaRPr lang="en-US" sz="3200" b="1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Round Same Side Corner Rectangle 20">
            <a:extLst>
              <a:ext uri="{FF2B5EF4-FFF2-40B4-BE49-F238E27FC236}">
                <a16:creationId xmlns:a16="http://schemas.microsoft.com/office/drawing/2014/main" id="{71E98DE9-210F-EB22-F09E-449A4E2468BC}"/>
              </a:ext>
            </a:extLst>
          </p:cNvPr>
          <p:cNvSpPr/>
          <p:nvPr/>
        </p:nvSpPr>
        <p:spPr>
          <a:xfrm>
            <a:off x="3225562" y="1538847"/>
            <a:ext cx="2743200" cy="427544"/>
          </a:xfrm>
          <a:prstGeom prst="round2SameRect">
            <a:avLst>
              <a:gd name="adj1" fmla="val 38008"/>
              <a:gd name="adj2" fmla="val 0"/>
            </a:avLst>
          </a:prstGeom>
          <a:solidFill>
            <a:srgbClr val="00EE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0505ADC-81D7-9671-1F92-660FB162D3EE}"/>
              </a:ext>
            </a:extLst>
          </p:cNvPr>
          <p:cNvSpPr txBox="1"/>
          <p:nvPr/>
        </p:nvSpPr>
        <p:spPr>
          <a:xfrm>
            <a:off x="3225562" y="2352960"/>
            <a:ext cx="2743200" cy="12931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Enhancing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Communication with CRM, SMS Communication, </a:t>
            </a:r>
            <a:b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&amp; Emergency Continuity</a:t>
            </a:r>
          </a:p>
        </p:txBody>
      </p:sp>
      <p:sp>
        <p:nvSpPr>
          <p:cNvPr id="35" name="Rounded Rectangle 34">
            <a:hlinkClick r:id="rId5"/>
            <a:extLst>
              <a:ext uri="{FF2B5EF4-FFF2-40B4-BE49-F238E27FC236}">
                <a16:creationId xmlns:a16="http://schemas.microsoft.com/office/drawing/2014/main" id="{756A8947-2E37-5C40-E254-C3AA1C420082}"/>
              </a:ext>
            </a:extLst>
          </p:cNvPr>
          <p:cNvSpPr/>
          <p:nvPr/>
        </p:nvSpPr>
        <p:spPr>
          <a:xfrm>
            <a:off x="3391734" y="4468282"/>
            <a:ext cx="2410856" cy="396928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CCFF33"/>
                </a:gs>
                <a:gs pos="100000">
                  <a:srgbClr val="00EEFC"/>
                </a:gs>
              </a:gsLst>
              <a:lin ang="270000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>
            <a:hlinkClick r:id="rId5"/>
            <a:extLst>
              <a:ext uri="{FF2B5EF4-FFF2-40B4-BE49-F238E27FC236}">
                <a16:creationId xmlns:a16="http://schemas.microsoft.com/office/drawing/2014/main" id="{E8D6E79C-BC3B-331B-8A99-A1052DB0B2F2}"/>
              </a:ext>
            </a:extLst>
          </p:cNvPr>
          <p:cNvSpPr txBox="1"/>
          <p:nvPr/>
        </p:nvSpPr>
        <p:spPr>
          <a:xfrm>
            <a:off x="3513781" y="4506025"/>
            <a:ext cx="216676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 err="1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CallTower</a:t>
            </a:r>
            <a:r>
              <a:rPr lang="en-US" sz="1400" dirty="0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Manufacturing</a:t>
            </a:r>
          </a:p>
        </p:txBody>
      </p:sp>
      <p:sp>
        <p:nvSpPr>
          <p:cNvPr id="8" name="Rounded Rectangle 6">
            <a:extLst>
              <a:ext uri="{FF2B5EF4-FFF2-40B4-BE49-F238E27FC236}">
                <a16:creationId xmlns:a16="http://schemas.microsoft.com/office/drawing/2014/main" id="{BEA09A2C-CA85-A849-402B-87BE1477150B}"/>
              </a:ext>
            </a:extLst>
          </p:cNvPr>
          <p:cNvSpPr/>
          <p:nvPr/>
        </p:nvSpPr>
        <p:spPr>
          <a:xfrm>
            <a:off x="6222130" y="1572420"/>
            <a:ext cx="2743200" cy="3685070"/>
          </a:xfrm>
          <a:prstGeom prst="roundRect">
            <a:avLst>
              <a:gd name="adj" fmla="val 6316"/>
            </a:avLst>
          </a:prstGeom>
          <a:solidFill>
            <a:srgbClr val="232323"/>
          </a:solidFill>
          <a:ln w="15875">
            <a:noFill/>
          </a:ln>
          <a:effectLst>
            <a:outerShdw blurRad="152400" dist="38100" dir="594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0" tIns="457200" rIns="457200" bIns="457200" rtlCol="0" anchor="ctr" anchorCtr="0"/>
          <a:lstStyle/>
          <a:p>
            <a:endParaRPr lang="en-US" sz="3200" b="1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Round Same Side Corner Rectangle 24">
            <a:extLst>
              <a:ext uri="{FF2B5EF4-FFF2-40B4-BE49-F238E27FC236}">
                <a16:creationId xmlns:a16="http://schemas.microsoft.com/office/drawing/2014/main" id="{80E7794A-BCF0-6157-56E4-D0E023589CD3}"/>
              </a:ext>
            </a:extLst>
          </p:cNvPr>
          <p:cNvSpPr/>
          <p:nvPr/>
        </p:nvSpPr>
        <p:spPr>
          <a:xfrm>
            <a:off x="6222130" y="1538847"/>
            <a:ext cx="2743201" cy="427544"/>
          </a:xfrm>
          <a:prstGeom prst="round2SameRect">
            <a:avLst>
              <a:gd name="adj1" fmla="val 38008"/>
              <a:gd name="adj2" fmla="val 0"/>
            </a:avLst>
          </a:prstGeom>
          <a:solidFill>
            <a:srgbClr val="08F3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9508471-1E78-984F-FFE3-AB8781DF627C}"/>
              </a:ext>
            </a:extLst>
          </p:cNvPr>
          <p:cNvSpPr txBox="1"/>
          <p:nvPr/>
        </p:nvSpPr>
        <p:spPr>
          <a:xfrm>
            <a:off x="6230332" y="2266712"/>
            <a:ext cx="2726797" cy="12931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Dealing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with Fragmented Communication, Mobility Limitations, &amp; Security/Compliance Risks</a:t>
            </a:r>
          </a:p>
        </p:txBody>
      </p:sp>
      <p:sp>
        <p:nvSpPr>
          <p:cNvPr id="38" name="Rounded Rectangle 37">
            <a:hlinkClick r:id="rId6"/>
            <a:extLst>
              <a:ext uri="{FF2B5EF4-FFF2-40B4-BE49-F238E27FC236}">
                <a16:creationId xmlns:a16="http://schemas.microsoft.com/office/drawing/2014/main" id="{5D2FFA3A-CAB3-89C3-FAAC-579B84534DF3}"/>
              </a:ext>
            </a:extLst>
          </p:cNvPr>
          <p:cNvSpPr/>
          <p:nvPr/>
        </p:nvSpPr>
        <p:spPr>
          <a:xfrm>
            <a:off x="6537195" y="4468282"/>
            <a:ext cx="2113070" cy="396928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CCFF33"/>
                </a:gs>
                <a:gs pos="100000">
                  <a:srgbClr val="00EEFC"/>
                </a:gs>
              </a:gsLst>
              <a:lin ang="270000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Box 38">
            <a:hlinkClick r:id="rId6"/>
            <a:extLst>
              <a:ext uri="{FF2B5EF4-FFF2-40B4-BE49-F238E27FC236}">
                <a16:creationId xmlns:a16="http://schemas.microsoft.com/office/drawing/2014/main" id="{1A7D3D7B-8A3D-04D7-B35E-A145B6FCFAF8}"/>
              </a:ext>
            </a:extLst>
          </p:cNvPr>
          <p:cNvSpPr txBox="1"/>
          <p:nvPr/>
        </p:nvSpPr>
        <p:spPr>
          <a:xfrm>
            <a:off x="6616259" y="4506025"/>
            <a:ext cx="195494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Webex Manufacturing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1432CD6D-7A8E-D3CD-A34E-18B5AA8472BE}"/>
              </a:ext>
            </a:extLst>
          </p:cNvPr>
          <p:cNvSpPr/>
          <p:nvPr/>
        </p:nvSpPr>
        <p:spPr>
          <a:xfrm>
            <a:off x="0" y="6528253"/>
            <a:ext cx="12192000" cy="329747"/>
          </a:xfrm>
          <a:prstGeom prst="rect">
            <a:avLst/>
          </a:prstGeom>
          <a:solidFill>
            <a:srgbClr val="2323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ed Rectangle 6">
            <a:extLst>
              <a:ext uri="{FF2B5EF4-FFF2-40B4-BE49-F238E27FC236}">
                <a16:creationId xmlns:a16="http://schemas.microsoft.com/office/drawing/2014/main" id="{B8FE993F-51EA-4975-F8E9-2362F6899471}"/>
              </a:ext>
            </a:extLst>
          </p:cNvPr>
          <p:cNvSpPr/>
          <p:nvPr/>
        </p:nvSpPr>
        <p:spPr>
          <a:xfrm>
            <a:off x="9218700" y="1572420"/>
            <a:ext cx="2743200" cy="3685070"/>
          </a:xfrm>
          <a:prstGeom prst="roundRect">
            <a:avLst>
              <a:gd name="adj" fmla="val 6316"/>
            </a:avLst>
          </a:prstGeom>
          <a:solidFill>
            <a:srgbClr val="232323"/>
          </a:solidFill>
          <a:ln w="15875">
            <a:noFill/>
          </a:ln>
          <a:effectLst>
            <a:outerShdw blurRad="152400" dist="38100" dir="594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0" tIns="457200" rIns="457200" bIns="457200" rtlCol="0" anchor="ctr" anchorCtr="0"/>
          <a:lstStyle/>
          <a:p>
            <a:endParaRPr lang="en-US" sz="3200" b="1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ound Same Side Corner Rectangle 6">
            <a:extLst>
              <a:ext uri="{FF2B5EF4-FFF2-40B4-BE49-F238E27FC236}">
                <a16:creationId xmlns:a16="http://schemas.microsoft.com/office/drawing/2014/main" id="{5B55CDC6-DA95-5600-B9BB-29896F2708EB}"/>
              </a:ext>
            </a:extLst>
          </p:cNvPr>
          <p:cNvSpPr/>
          <p:nvPr/>
        </p:nvSpPr>
        <p:spPr>
          <a:xfrm>
            <a:off x="9218700" y="1538847"/>
            <a:ext cx="2743200" cy="427544"/>
          </a:xfrm>
          <a:prstGeom prst="round2SameRect">
            <a:avLst>
              <a:gd name="adj1" fmla="val 38008"/>
              <a:gd name="adj2" fmla="val 0"/>
            </a:avLst>
          </a:prstGeom>
          <a:solidFill>
            <a:srgbClr val="C3FB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01CA945-F167-F56C-0A00-37EC81055496}"/>
              </a:ext>
            </a:extLst>
          </p:cNvPr>
          <p:cNvSpPr txBox="1"/>
          <p:nvPr/>
        </p:nvSpPr>
        <p:spPr>
          <a:xfrm>
            <a:off x="9218700" y="2266712"/>
            <a:ext cx="2743200" cy="12931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Improving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Collaboration with Automated Meeting Summaries, AI-Powered Insights, and AI Compliance </a:t>
            </a:r>
          </a:p>
        </p:txBody>
      </p:sp>
      <p:sp>
        <p:nvSpPr>
          <p:cNvPr id="10" name="Rounded Rectangle 9">
            <a:hlinkClick r:id="rId7"/>
            <a:extLst>
              <a:ext uri="{FF2B5EF4-FFF2-40B4-BE49-F238E27FC236}">
                <a16:creationId xmlns:a16="http://schemas.microsoft.com/office/drawing/2014/main" id="{2CD79BFD-C9B2-655B-0B0E-6817B0619AEF}"/>
              </a:ext>
            </a:extLst>
          </p:cNvPr>
          <p:cNvSpPr/>
          <p:nvPr/>
        </p:nvSpPr>
        <p:spPr>
          <a:xfrm>
            <a:off x="9533765" y="4468282"/>
            <a:ext cx="2113070" cy="396928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CCFF33"/>
                </a:gs>
                <a:gs pos="100000">
                  <a:srgbClr val="00EEFC"/>
                </a:gs>
              </a:gsLst>
              <a:lin ang="270000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hlinkClick r:id="rId7"/>
            <a:extLst>
              <a:ext uri="{FF2B5EF4-FFF2-40B4-BE49-F238E27FC236}">
                <a16:creationId xmlns:a16="http://schemas.microsoft.com/office/drawing/2014/main" id="{F658FDE3-585E-ADC4-0260-9D5451BF59CF}"/>
              </a:ext>
            </a:extLst>
          </p:cNvPr>
          <p:cNvSpPr txBox="1"/>
          <p:nvPr/>
        </p:nvSpPr>
        <p:spPr>
          <a:xfrm>
            <a:off x="9612829" y="4506025"/>
            <a:ext cx="195494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 err="1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CallTower</a:t>
            </a:r>
            <a:r>
              <a:rPr lang="en-US" sz="1400" dirty="0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Solutions</a:t>
            </a:r>
          </a:p>
        </p:txBody>
      </p:sp>
    </p:spTree>
    <p:extLst>
      <p:ext uri="{BB962C8B-B14F-4D97-AF65-F5344CB8AC3E}">
        <p14:creationId xmlns:p14="http://schemas.microsoft.com/office/powerpoint/2010/main" val="19194075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7A9249B-A6FE-2F5C-50F5-66C2520446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B0493540-2BE4-59D1-CBCF-CFF7E0BEE5DE}"/>
              </a:ext>
            </a:extLst>
          </p:cNvPr>
          <p:cNvSpPr/>
          <p:nvPr/>
        </p:nvSpPr>
        <p:spPr>
          <a:xfrm>
            <a:off x="2464396" y="2095018"/>
            <a:ext cx="9743102" cy="4762982"/>
          </a:xfrm>
          <a:prstGeom prst="rect">
            <a:avLst/>
          </a:prstGeom>
          <a:gradFill>
            <a:gsLst>
              <a:gs pos="0">
                <a:srgbClr val="00EEFC"/>
              </a:gs>
              <a:gs pos="99000">
                <a:srgbClr val="CCFF33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117F462-D902-9C03-31D7-31791DBC005C}"/>
              </a:ext>
            </a:extLst>
          </p:cNvPr>
          <p:cNvSpPr/>
          <p:nvPr/>
        </p:nvSpPr>
        <p:spPr>
          <a:xfrm>
            <a:off x="286603" y="709684"/>
            <a:ext cx="4701654" cy="54591"/>
          </a:xfrm>
          <a:prstGeom prst="rect">
            <a:avLst/>
          </a:prstGeom>
          <a:solidFill>
            <a:srgbClr val="C2F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CCD6A5E-C512-E151-05A3-7B6CE6C33601}"/>
              </a:ext>
            </a:extLst>
          </p:cNvPr>
          <p:cNvSpPr txBox="1"/>
          <p:nvPr/>
        </p:nvSpPr>
        <p:spPr>
          <a:xfrm>
            <a:off x="188066" y="184650"/>
            <a:ext cx="48163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Contact Center AI | </a:t>
            </a:r>
            <a:r>
              <a:rPr lang="en-US" sz="2400" dirty="0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Manufacturing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1917499-4299-2E64-9B41-560F02D78CF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51909" y="198114"/>
            <a:ext cx="1470099" cy="396927"/>
          </a:xfrm>
          <a:prstGeom prst="rect">
            <a:avLst/>
          </a:prstGeom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F22F37CF-18E6-C604-F6FF-B4A7686D26A0}"/>
              </a:ext>
            </a:extLst>
          </p:cNvPr>
          <p:cNvSpPr/>
          <p:nvPr/>
        </p:nvSpPr>
        <p:spPr>
          <a:xfrm>
            <a:off x="1145481" y="1477243"/>
            <a:ext cx="4701654" cy="2041691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368300" dist="342900" dir="2820000" sx="95000" sy="95000" algn="ctr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D48D7F56-4BE7-0DD5-96FB-4AC24FB8C24A}"/>
              </a:ext>
            </a:extLst>
          </p:cNvPr>
          <p:cNvSpPr/>
          <p:nvPr/>
        </p:nvSpPr>
        <p:spPr>
          <a:xfrm>
            <a:off x="6373791" y="1477243"/>
            <a:ext cx="4701654" cy="2041691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368300" dist="342900" dir="2820000" sx="95000" sy="95000" algn="ctr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1A14A17E-B341-C585-726D-FC89EEE1130A}"/>
              </a:ext>
            </a:extLst>
          </p:cNvPr>
          <p:cNvSpPr/>
          <p:nvPr/>
        </p:nvSpPr>
        <p:spPr>
          <a:xfrm>
            <a:off x="1145481" y="4002452"/>
            <a:ext cx="9929964" cy="1634777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368300" dist="342900" dir="2820000" sx="95000" sy="95000" algn="ctr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9D15BB5-9855-E216-E7C8-BF9905D94C4C}"/>
              </a:ext>
            </a:extLst>
          </p:cNvPr>
          <p:cNvSpPr txBox="1"/>
          <p:nvPr/>
        </p:nvSpPr>
        <p:spPr>
          <a:xfrm>
            <a:off x="1467661" y="2389362"/>
            <a:ext cx="405729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b="1"/>
              <a:t>Utilizing</a:t>
            </a:r>
            <a:r>
              <a:rPr lang="en-US" sz="2000"/>
              <a:t> Powerful AI, Intelligent Routing, &amp; Advanced Analytics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2D214C8-BCF7-30FA-5E9B-B6E1DB41C6DF}"/>
              </a:ext>
            </a:extLst>
          </p:cNvPr>
          <p:cNvSpPr txBox="1"/>
          <p:nvPr/>
        </p:nvSpPr>
        <p:spPr>
          <a:xfrm>
            <a:off x="6695971" y="2288416"/>
            <a:ext cx="4057294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b="1"/>
              <a:t>Delivering</a:t>
            </a:r>
            <a:r>
              <a:rPr lang="en-US" sz="2000"/>
              <a:t> Seamless Omnichannel CX, AI-Driven Insights, &amp; Scalable, Cloud-Based Tools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FECBE5F-DC0B-F0E8-4C22-A1A28088F8DC}"/>
              </a:ext>
            </a:extLst>
          </p:cNvPr>
          <p:cNvSpPr txBox="1"/>
          <p:nvPr/>
        </p:nvSpPr>
        <p:spPr>
          <a:xfrm>
            <a:off x="2395077" y="4948402"/>
            <a:ext cx="743077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b="1" dirty="0"/>
              <a:t>Boost</a:t>
            </a:r>
            <a:r>
              <a:rPr lang="en-US" sz="2000" dirty="0"/>
              <a:t> Collaboration, Efficiency, &amp; Customer Satisfaction</a:t>
            </a:r>
          </a:p>
        </p:txBody>
      </p:sp>
      <p:sp>
        <p:nvSpPr>
          <p:cNvPr id="16" name="Rounded Rectangle 15">
            <a:hlinkClick r:id="rId4"/>
            <a:extLst>
              <a:ext uri="{FF2B5EF4-FFF2-40B4-BE49-F238E27FC236}">
                <a16:creationId xmlns:a16="http://schemas.microsoft.com/office/drawing/2014/main" id="{42009CAB-2A3F-66DA-27CE-807E330EB1B6}"/>
              </a:ext>
            </a:extLst>
          </p:cNvPr>
          <p:cNvSpPr/>
          <p:nvPr/>
        </p:nvSpPr>
        <p:spPr>
          <a:xfrm>
            <a:off x="2381664" y="1780599"/>
            <a:ext cx="2229288" cy="396928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CCFF33"/>
                </a:gs>
                <a:gs pos="100000">
                  <a:srgbClr val="00EEFC"/>
                </a:gs>
              </a:gsLst>
              <a:lin ang="270000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hlinkClick r:id="rId4"/>
            <a:extLst>
              <a:ext uri="{FF2B5EF4-FFF2-40B4-BE49-F238E27FC236}">
                <a16:creationId xmlns:a16="http://schemas.microsoft.com/office/drawing/2014/main" id="{D21CB7F3-F697-B36D-150B-B56F5A4D8115}"/>
              </a:ext>
            </a:extLst>
          </p:cNvPr>
          <p:cNvSpPr txBox="1"/>
          <p:nvPr/>
        </p:nvSpPr>
        <p:spPr>
          <a:xfrm>
            <a:off x="2055252" y="1818342"/>
            <a:ext cx="288211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solidFill>
                  <a:srgbClr val="2323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Five9 Manufacturing</a:t>
            </a:r>
          </a:p>
        </p:txBody>
      </p:sp>
      <p:sp>
        <p:nvSpPr>
          <p:cNvPr id="18" name="Rounded Rectangle 17">
            <a:hlinkClick r:id="rId5"/>
            <a:extLst>
              <a:ext uri="{FF2B5EF4-FFF2-40B4-BE49-F238E27FC236}">
                <a16:creationId xmlns:a16="http://schemas.microsoft.com/office/drawing/2014/main" id="{3BBA352B-0BAD-604B-F228-C96B14CC55A6}"/>
              </a:ext>
            </a:extLst>
          </p:cNvPr>
          <p:cNvSpPr/>
          <p:nvPr/>
        </p:nvSpPr>
        <p:spPr>
          <a:xfrm>
            <a:off x="7623387" y="1780599"/>
            <a:ext cx="2202462" cy="396928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CCFF33"/>
                </a:gs>
                <a:gs pos="100000">
                  <a:srgbClr val="00EEFC"/>
                </a:gs>
              </a:gsLst>
              <a:lin ang="270000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hlinkClick r:id="rId5"/>
            <a:extLst>
              <a:ext uri="{FF2B5EF4-FFF2-40B4-BE49-F238E27FC236}">
                <a16:creationId xmlns:a16="http://schemas.microsoft.com/office/drawing/2014/main" id="{538671A4-933C-5DC5-7CE0-AFA03326BD00}"/>
              </a:ext>
            </a:extLst>
          </p:cNvPr>
          <p:cNvSpPr txBox="1"/>
          <p:nvPr/>
        </p:nvSpPr>
        <p:spPr>
          <a:xfrm>
            <a:off x="7616469" y="1818342"/>
            <a:ext cx="221629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Genesys Manufacturing</a:t>
            </a:r>
          </a:p>
        </p:txBody>
      </p:sp>
      <p:sp>
        <p:nvSpPr>
          <p:cNvPr id="23" name="Rounded Rectangle 22">
            <a:hlinkClick r:id="rId6"/>
            <a:extLst>
              <a:ext uri="{FF2B5EF4-FFF2-40B4-BE49-F238E27FC236}">
                <a16:creationId xmlns:a16="http://schemas.microsoft.com/office/drawing/2014/main" id="{BE09BBCF-A2AA-5C3D-8F40-899BA2D1A906}"/>
              </a:ext>
            </a:extLst>
          </p:cNvPr>
          <p:cNvSpPr/>
          <p:nvPr/>
        </p:nvSpPr>
        <p:spPr>
          <a:xfrm>
            <a:off x="4637037" y="4288463"/>
            <a:ext cx="2946852" cy="396928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CCFF33"/>
                </a:gs>
                <a:gs pos="100000">
                  <a:srgbClr val="00EEFC"/>
                </a:gs>
              </a:gsLst>
              <a:lin ang="270000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hlinkClick r:id="rId6"/>
            <a:extLst>
              <a:ext uri="{FF2B5EF4-FFF2-40B4-BE49-F238E27FC236}">
                <a16:creationId xmlns:a16="http://schemas.microsoft.com/office/drawing/2014/main" id="{6A75A968-AF28-8DEE-6DD8-2C00D67629B7}"/>
              </a:ext>
            </a:extLst>
          </p:cNvPr>
          <p:cNvSpPr txBox="1"/>
          <p:nvPr/>
        </p:nvSpPr>
        <p:spPr>
          <a:xfrm>
            <a:off x="4481589" y="4326206"/>
            <a:ext cx="325774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Manufacturing Communication</a:t>
            </a:r>
          </a:p>
        </p:txBody>
      </p:sp>
    </p:spTree>
    <p:extLst>
      <p:ext uri="{BB962C8B-B14F-4D97-AF65-F5344CB8AC3E}">
        <p14:creationId xmlns:p14="http://schemas.microsoft.com/office/powerpoint/2010/main" val="32661182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A8C895A-697F-6449-2DE1-6634A212E4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ACE72DF-723F-F75E-9D88-2B736B272699}"/>
              </a:ext>
            </a:extLst>
          </p:cNvPr>
          <p:cNvSpPr/>
          <p:nvPr/>
        </p:nvSpPr>
        <p:spPr>
          <a:xfrm>
            <a:off x="-56891" y="0"/>
            <a:ext cx="6149657" cy="6879181"/>
          </a:xfrm>
          <a:prstGeom prst="rect">
            <a:avLst/>
          </a:prstGeom>
          <a:gradFill>
            <a:gsLst>
              <a:gs pos="0">
                <a:srgbClr val="00EEFC"/>
              </a:gs>
              <a:gs pos="99000">
                <a:srgbClr val="CCFF33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01A8023-E584-D7B0-5297-6C264AFFA34E}"/>
              </a:ext>
            </a:extLst>
          </p:cNvPr>
          <p:cNvSpPr/>
          <p:nvPr/>
        </p:nvSpPr>
        <p:spPr>
          <a:xfrm>
            <a:off x="286603" y="709684"/>
            <a:ext cx="4701654" cy="54591"/>
          </a:xfrm>
          <a:prstGeom prst="rect">
            <a:avLst/>
          </a:prstGeom>
          <a:solidFill>
            <a:srgbClr val="C2F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835D0FF-7854-3F66-35C9-B143D84118AF}"/>
              </a:ext>
            </a:extLst>
          </p:cNvPr>
          <p:cNvSpPr txBox="1"/>
          <p:nvPr/>
        </p:nvSpPr>
        <p:spPr>
          <a:xfrm>
            <a:off x="188066" y="184650"/>
            <a:ext cx="42194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Case Studies | 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Manufacturing</a:t>
            </a:r>
          </a:p>
        </p:txBody>
      </p:sp>
      <p:sp>
        <p:nvSpPr>
          <p:cNvPr id="13" name="Teardrop 12">
            <a:extLst>
              <a:ext uri="{FF2B5EF4-FFF2-40B4-BE49-F238E27FC236}">
                <a16:creationId xmlns:a16="http://schemas.microsoft.com/office/drawing/2014/main" id="{A70889AE-0987-8EAA-0D53-4937F7BE3050}"/>
              </a:ext>
            </a:extLst>
          </p:cNvPr>
          <p:cNvSpPr/>
          <p:nvPr/>
        </p:nvSpPr>
        <p:spPr>
          <a:xfrm rot="10800000">
            <a:off x="1004425" y="1859468"/>
            <a:ext cx="3877499" cy="3877499"/>
          </a:xfrm>
          <a:prstGeom prst="teardrop">
            <a:avLst/>
          </a:prstGeom>
          <a:solidFill>
            <a:schemeClr val="bg1"/>
          </a:solidFill>
          <a:ln w="0">
            <a:noFill/>
          </a:ln>
          <a:effectLst>
            <a:outerShdw blurRad="368300" dist="342900" dir="2820000" sx="95000" sy="95000" algn="ctr" rotWithShape="0">
              <a:srgbClr val="232323">
                <a:alpha val="1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693DCD3-4C2D-43E8-1ACB-216EA4A4823B}"/>
              </a:ext>
            </a:extLst>
          </p:cNvPr>
          <p:cNvSpPr/>
          <p:nvPr/>
        </p:nvSpPr>
        <p:spPr>
          <a:xfrm>
            <a:off x="1852721" y="4406175"/>
            <a:ext cx="25844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Enable Seamless Cloud</a:t>
            </a:r>
          </a:p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Migration, Cost Savings, &amp; Improved Customer Interactions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6BE83F01-6894-13B4-1299-925591D5FC8F}"/>
              </a:ext>
            </a:extLst>
          </p:cNvPr>
          <p:cNvSpPr/>
          <p:nvPr/>
        </p:nvSpPr>
        <p:spPr>
          <a:xfrm>
            <a:off x="746187" y="2051554"/>
            <a:ext cx="946289" cy="94628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68300" dist="342900" dir="2820000" sx="95000" sy="95000" algn="ctr" rotWithShape="0">
              <a:srgbClr val="232323">
                <a:alpha val="1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8" name="Graphic 17" descr="Open quotation mark with solid fill">
            <a:extLst>
              <a:ext uri="{FF2B5EF4-FFF2-40B4-BE49-F238E27FC236}">
                <a16:creationId xmlns:a16="http://schemas.microsoft.com/office/drawing/2014/main" id="{2B378FD9-B5D8-6444-42A8-1083F2367D35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46187" y="2072579"/>
            <a:ext cx="919639" cy="919639"/>
          </a:xfrm>
          <a:prstGeom prst="rect">
            <a:avLst/>
          </a:prstGeom>
        </p:spPr>
      </p:pic>
      <p:sp>
        <p:nvSpPr>
          <p:cNvPr id="20" name="TextBox 19">
            <a:hlinkClick r:id="rId4"/>
            <a:extLst>
              <a:ext uri="{FF2B5EF4-FFF2-40B4-BE49-F238E27FC236}">
                <a16:creationId xmlns:a16="http://schemas.microsoft.com/office/drawing/2014/main" id="{8992208F-4B79-832D-ECC6-A7BBFD455EBD}"/>
              </a:ext>
            </a:extLst>
          </p:cNvPr>
          <p:cNvSpPr txBox="1"/>
          <p:nvPr/>
        </p:nvSpPr>
        <p:spPr>
          <a:xfrm>
            <a:off x="1852721" y="5161039"/>
            <a:ext cx="1283193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i="1" strike="noStrike" kern="1200" cap="none" spc="0" normalizeH="0" baseline="0" noProof="0" dirty="0">
                <a:ln>
                  <a:noFill/>
                </a:ln>
                <a:solidFill>
                  <a:srgbClr val="00EEFC"/>
                </a:solidFill>
                <a:effectLst/>
                <a:uLnTx/>
                <a:uFillTx/>
                <a:latin typeface="Arial" panose="020B0604020202020204" pitchFamily="34" charset="0"/>
              </a:rPr>
              <a:t>Read More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C8798C0-2963-8983-C544-AF4F789A34E7}"/>
              </a:ext>
            </a:extLst>
          </p:cNvPr>
          <p:cNvSpPr txBox="1"/>
          <p:nvPr/>
        </p:nvSpPr>
        <p:spPr>
          <a:xfrm>
            <a:off x="1810187" y="2267894"/>
            <a:ext cx="1445389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0" b="1" dirty="0">
                <a:solidFill>
                  <a:srgbClr val="232323"/>
                </a:solidFill>
                <a:latin typeface="Arial" panose="020B0604020202020204" pitchFamily="34" charset="0"/>
              </a:rPr>
              <a:t>9K</a:t>
            </a:r>
            <a:r>
              <a: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23232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endParaRPr kumimoji="0" lang="en-US" sz="6000" b="1" i="0" u="none" strike="noStrike" kern="1200" cap="none" spc="0" normalizeH="0" baseline="0" noProof="0" dirty="0">
              <a:ln>
                <a:noFill/>
              </a:ln>
              <a:solidFill>
                <a:srgbClr val="232323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E2E660E-EFC4-9672-13BA-CDB8C3FD0473}"/>
              </a:ext>
            </a:extLst>
          </p:cNvPr>
          <p:cNvSpPr txBox="1"/>
          <p:nvPr/>
        </p:nvSpPr>
        <p:spPr>
          <a:xfrm>
            <a:off x="1836837" y="3101436"/>
            <a:ext cx="338955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23232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EMPLOYEES</a:t>
            </a: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232323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659BC2B4-8C2C-8818-A3A5-5174CC228E50}"/>
              </a:ext>
            </a:extLst>
          </p:cNvPr>
          <p:cNvSpPr/>
          <p:nvPr/>
        </p:nvSpPr>
        <p:spPr>
          <a:xfrm>
            <a:off x="1852720" y="3691983"/>
            <a:ext cx="277584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16161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Beverage Conglomerate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15A2531C-1414-7BCA-3DCF-A50AE1367BF9}"/>
              </a:ext>
            </a:extLst>
          </p:cNvPr>
          <p:cNvSpPr/>
          <p:nvPr/>
        </p:nvSpPr>
        <p:spPr>
          <a:xfrm>
            <a:off x="1852721" y="4020644"/>
            <a:ext cx="106237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i="0" u="none" strike="noStrike" kern="1200" cap="none" spc="0" normalizeH="0" baseline="0" noProof="0">
                <a:ln>
                  <a:noFill/>
                </a:ln>
                <a:solidFill>
                  <a:srgbClr val="99999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Global</a:t>
            </a:r>
          </a:p>
        </p:txBody>
      </p:sp>
      <p:pic>
        <p:nvPicPr>
          <p:cNvPr id="50" name="Picture 49">
            <a:extLst>
              <a:ext uri="{FF2B5EF4-FFF2-40B4-BE49-F238E27FC236}">
                <a16:creationId xmlns:a16="http://schemas.microsoft.com/office/drawing/2014/main" id="{F541FB96-BEF5-F518-247B-8C33DAD7BF2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51909" y="198114"/>
            <a:ext cx="1470099" cy="396927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BDFBA4FD-3514-0718-DD84-82E254470879}"/>
              </a:ext>
            </a:extLst>
          </p:cNvPr>
          <p:cNvSpPr/>
          <p:nvPr/>
        </p:nvSpPr>
        <p:spPr>
          <a:xfrm>
            <a:off x="7154081" y="839225"/>
            <a:ext cx="1688655" cy="5729915"/>
          </a:xfrm>
          <a:prstGeom prst="rect">
            <a:avLst/>
          </a:prstGeom>
          <a:gradFill>
            <a:gsLst>
              <a:gs pos="0">
                <a:srgbClr val="00EEFC"/>
              </a:gs>
              <a:gs pos="99000">
                <a:srgbClr val="CCFF3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Business meeting behind a glass wall">
            <a:extLst>
              <a:ext uri="{FF2B5EF4-FFF2-40B4-BE49-F238E27FC236}">
                <a16:creationId xmlns:a16="http://schemas.microsoft.com/office/drawing/2014/main" id="{4B8F0027-97F3-4533-B393-6708BE875491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alphaModFix/>
          </a:blip>
          <a:srcRect l="23889" t="25970" r="41360" b="16340"/>
          <a:stretch>
            <a:fillRect/>
          </a:stretch>
        </p:blipFill>
        <p:spPr>
          <a:xfrm>
            <a:off x="7342906" y="995810"/>
            <a:ext cx="4864084" cy="5389999"/>
          </a:xfrm>
          <a:prstGeom prst="rect">
            <a:avLst/>
          </a:prstGeom>
        </p:spPr>
      </p:pic>
      <p:pic>
        <p:nvPicPr>
          <p:cNvPr id="5" name="Image 2">
            <a:extLst>
              <a:ext uri="{FF2B5EF4-FFF2-40B4-BE49-F238E27FC236}">
                <a16:creationId xmlns:a16="http://schemas.microsoft.com/office/drawing/2014/main" id="{CEC16C4B-CCC0-DD77-93B4-B25C5ACCFA71}"/>
              </a:ext>
            </a:extLst>
          </p:cNvPr>
          <p:cNvPicPr/>
          <p:nvPr/>
        </p:nvPicPr>
        <p:blipFill>
          <a:blip r:embed="rId7" cstate="print"/>
          <a:srcRect l="29115" r="10222"/>
          <a:stretch>
            <a:fillRect/>
          </a:stretch>
        </p:blipFill>
        <p:spPr>
          <a:xfrm>
            <a:off x="7347208" y="995810"/>
            <a:ext cx="4844792" cy="5389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69601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15a6708-523a-4e4f-b879-03aca660bff4" xsi:nil="true"/>
    <lcf76f155ced4ddcb4097134ff3c332f xmlns="2f5e49b4-4c98-43da-b81a-b3541f1e53f1">
      <Terms xmlns="http://schemas.microsoft.com/office/infopath/2007/PartnerControls"/>
    </lcf76f155ced4ddcb4097134ff3c332f>
    <Arewekeepingthisone_x003f_ xmlns="2f5e49b4-4c98-43da-b81a-b3541f1e53f1">true</Arewekeepingthisone_x003f_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8DCF9C1F915094F947FEF79BACEE81F" ma:contentTypeVersion="22" ma:contentTypeDescription="Create a new document." ma:contentTypeScope="" ma:versionID="aa80ff9b299ddc9edfa58d7c13f9b809">
  <xsd:schema xmlns:xsd="http://www.w3.org/2001/XMLSchema" xmlns:xs="http://www.w3.org/2001/XMLSchema" xmlns:p="http://schemas.microsoft.com/office/2006/metadata/properties" xmlns:ns2="a15a6708-523a-4e4f-b879-03aca660bff4" xmlns:ns3="2f5e49b4-4c98-43da-b81a-b3541f1e53f1" targetNamespace="http://schemas.microsoft.com/office/2006/metadata/properties" ma:root="true" ma:fieldsID="df494d89084da1f80036ce4da847b1c9" ns2:_="" ns3:_="">
    <xsd:import namespace="a15a6708-523a-4e4f-b879-03aca660bff4"/>
    <xsd:import namespace="2f5e49b4-4c98-43da-b81a-b3541f1e53f1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2:LastSharedByUser" minOccurs="0"/>
                <xsd:element ref="ns2:LastSharedByTime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EventHashCode" minOccurs="0"/>
                <xsd:element ref="ns3:MediaServiceGenerationTime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Location" minOccurs="0"/>
                <xsd:element ref="ns3:MediaServiceObjectDetectorVersions" minOccurs="0"/>
                <xsd:element ref="ns3:MediaServiceSearchProperties" minOccurs="0"/>
                <xsd:element ref="ns3:MediaServiceBillingMetadata" minOccurs="0"/>
                <xsd:element ref="ns3:Arewekeepingthisone_x003f_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15a6708-523a-4e4f-b879-03aca660bff4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LastSharedByUser" ma:index="10" nillable="true" ma:displayName="Last Shared By User" ma:description="" ma:internalName="LastSharedByUser" ma:readOnly="true">
      <xsd:simpleType>
        <xsd:restriction base="dms:Note">
          <xsd:maxLength value="255"/>
        </xsd:restriction>
      </xsd:simpleType>
    </xsd:element>
    <xsd:element name="LastSharedByTime" ma:index="11" nillable="true" ma:displayName="Last Shared By Time" ma:description="" ma:internalName="LastSharedByTime" ma:readOnly="true">
      <xsd:simpleType>
        <xsd:restriction base="dms:DateTime"/>
      </xsd:simpleType>
    </xsd:element>
    <xsd:element name="TaxCatchAll" ma:index="24" nillable="true" ma:displayName="Taxonomy Catch All Column" ma:hidden="true" ma:list="{ab7d8a11-564b-4a6d-87b7-daf6cbd7ac61}" ma:internalName="TaxCatchAll" ma:showField="CatchAllData" ma:web="a15a6708-523a-4e4f-b879-03aca660bff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5e49b4-4c98-43da-b81a-b3541f1e53f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4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5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d194855d-acee-47e7-8a66-7339a2c42cb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5" nillable="true" ma:displayName="Location" ma:internalName="MediaServiceLocation" ma:readOnly="true">
      <xsd:simpleType>
        <xsd:restriction base="dms:Text"/>
      </xsd:simpleType>
    </xsd:element>
    <xsd:element name="MediaServiceObjectDetectorVersions" ma:index="26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8" nillable="true" ma:displayName="MediaServiceBillingMetadata" ma:hidden="true" ma:internalName="MediaServiceBillingMetadata" ma:readOnly="true">
      <xsd:simpleType>
        <xsd:restriction base="dms:Note"/>
      </xsd:simpleType>
    </xsd:element>
    <xsd:element name="Arewekeepingthisone_x003f_" ma:index="29" nillable="true" ma:displayName="Are we keeping this one?" ma:default="1" ma:format="Dropdown" ma:internalName="Arewekeepingthisone_x003f_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C8F8917-91E7-4E33-AAE8-881DC3C017EA}">
  <ds:schemaRefs>
    <ds:schemaRef ds:uri="a15a6708-523a-4e4f-b879-03aca660bff4"/>
    <ds:schemaRef ds:uri="http://purl.org/dc/elements/1.1/"/>
    <ds:schemaRef ds:uri="http://schemas.microsoft.com/office/infopath/2007/PartnerControls"/>
    <ds:schemaRef ds:uri="http://purl.org/dc/terms/"/>
    <ds:schemaRef ds:uri="http://purl.org/dc/dcmitype/"/>
    <ds:schemaRef ds:uri="http://schemas.microsoft.com/office/2006/documentManagement/types"/>
    <ds:schemaRef ds:uri="2f5e49b4-4c98-43da-b81a-b3541f1e53f1"/>
    <ds:schemaRef ds:uri="http://schemas.openxmlformats.org/package/2006/metadata/core-properties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9860D518-4E20-4128-9893-962DBF60B20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388A6FA-EAD3-455A-B274-05665878D438}">
  <ds:schemaRefs>
    <ds:schemaRef ds:uri="2f5e49b4-4c98-43da-b81a-b3541f1e53f1"/>
    <ds:schemaRef ds:uri="a15a6708-523a-4e4f-b879-03aca660bff4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68</TotalTime>
  <Words>133</Words>
  <Application>Microsoft Macintosh PowerPoint</Application>
  <PresentationFormat>Widescreen</PresentationFormat>
  <Paragraphs>27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Aptos</vt:lpstr>
      <vt:lpstr>Aptos Display</vt:lpstr>
      <vt:lpstr>Arial</vt:lpstr>
      <vt:lpstr>Calibri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Evan Lewis</dc:creator>
  <cp:lastModifiedBy>Megan Chambers</cp:lastModifiedBy>
  <cp:revision>1</cp:revision>
  <dcterms:created xsi:type="dcterms:W3CDTF">2026-06-16T20:49:26Z</dcterms:created>
  <dcterms:modified xsi:type="dcterms:W3CDTF">2026-09-03T15:05:07Z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0x01010038DCF9C1F915094F947FEF79BACEE81F</vt:lpwstr>
  </property>
  <property fmtid="{D5CDD505-2E9C-101B-9397-08002B2CF9AE}" pid="3" name="MediaServiceImageTags">
    <vt:lpwstr/>
  </property>
</Properties>
</file>