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8"/>
  </p:notesMasterIdLst>
  <p:sldIdLst>
    <p:sldId id="268" r:id="rId5"/>
    <p:sldId id="267" r:id="rId6"/>
    <p:sldId id="265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704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9999"/>
    <a:srgbClr val="232323"/>
    <a:srgbClr val="00EEF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C4DA60B-67BF-E045-B88F-86D712BC07E1}" v="541" dt="2026-09-03T15:02:23.72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2005"/>
    <p:restoredTop sz="96024"/>
  </p:normalViewPr>
  <p:slideViewPr>
    <p:cSldViewPr snapToGrid="0">
      <p:cViewPr varScale="1">
        <p:scale>
          <a:sx n="86" d="100"/>
          <a:sy n="86" d="100"/>
        </p:scale>
        <p:origin x="712" y="192"/>
      </p:cViewPr>
      <p:guideLst>
        <p:guide orient="horz" pos="1704"/>
        <p:guide pos="3840"/>
      </p:guideLst>
    </p:cSldViewPr>
  </p:slideViewPr>
  <p:outlineViewPr>
    <p:cViewPr>
      <p:scale>
        <a:sx n="20" d="100"/>
        <a:sy n="20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ableStyles" Target="tableStyle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heme" Target="theme/theme1.xml"/><Relationship Id="rId5" Type="http://schemas.openxmlformats.org/officeDocument/2006/relationships/slide" Target="slides/slide1.xml"/><Relationship Id="rId10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presProps" Target="presProps.xml"/><Relationship Id="rId14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egan Chambers" userId="adaecab4-e7ef-4ed3-bc60-7238a008e4de" providerId="ADAL" clId="{45A092C4-42B5-5C34-A4A3-F51782D972E8}"/>
    <pc:docChg chg="custSel modSld">
      <pc:chgData name="Megan Chambers" userId="adaecab4-e7ef-4ed3-bc60-7238a008e4de" providerId="ADAL" clId="{45A092C4-42B5-5C34-A4A3-F51782D972E8}" dt="2026-09-03T15:02:23.720" v="49"/>
      <pc:docMkLst>
        <pc:docMk/>
      </pc:docMkLst>
      <pc:sldChg chg="modSp mod">
        <pc:chgData name="Megan Chambers" userId="adaecab4-e7ef-4ed3-bc60-7238a008e4de" providerId="ADAL" clId="{45A092C4-42B5-5C34-A4A3-F51782D972E8}" dt="2026-09-03T15:02:23.720" v="49"/>
        <pc:sldMkLst>
          <pc:docMk/>
          <pc:sldMk cId="3266118232" sldId="267"/>
        </pc:sldMkLst>
        <pc:spChg chg="mod">
          <ac:chgData name="Megan Chambers" userId="adaecab4-e7ef-4ed3-bc60-7238a008e4de" providerId="ADAL" clId="{45A092C4-42B5-5C34-A4A3-F51782D972E8}" dt="2026-09-03T15:01:56.934" v="46"/>
          <ac:spMkLst>
            <pc:docMk/>
            <pc:sldMk cId="3266118232" sldId="267"/>
            <ac:spMk id="28" creationId="{B332E4DF-8C6F-739E-26DA-1D1D52E147AA}"/>
          </ac:spMkLst>
        </pc:spChg>
        <pc:spChg chg="mod">
          <ac:chgData name="Megan Chambers" userId="adaecab4-e7ef-4ed3-bc60-7238a008e4de" providerId="ADAL" clId="{45A092C4-42B5-5C34-A4A3-F51782D972E8}" dt="2026-09-03T15:02:01.853" v="47"/>
          <ac:spMkLst>
            <pc:docMk/>
            <pc:sldMk cId="3266118232" sldId="267"/>
            <ac:spMk id="29" creationId="{4D121D14-B45F-2C92-EEF0-288923C188F1}"/>
          </ac:spMkLst>
        </pc:spChg>
        <pc:spChg chg="mod">
          <ac:chgData name="Megan Chambers" userId="adaecab4-e7ef-4ed3-bc60-7238a008e4de" providerId="ADAL" clId="{45A092C4-42B5-5C34-A4A3-F51782D972E8}" dt="2026-09-03T15:02:19.004" v="48"/>
          <ac:spMkLst>
            <pc:docMk/>
            <pc:sldMk cId="3266118232" sldId="267"/>
            <ac:spMk id="30" creationId="{19E28CEB-5542-AFEF-DD54-CEFB252A4421}"/>
          </ac:spMkLst>
        </pc:spChg>
        <pc:spChg chg="mod">
          <ac:chgData name="Megan Chambers" userId="adaecab4-e7ef-4ed3-bc60-7238a008e4de" providerId="ADAL" clId="{45A092C4-42B5-5C34-A4A3-F51782D972E8}" dt="2026-09-03T15:02:23.720" v="49"/>
          <ac:spMkLst>
            <pc:docMk/>
            <pc:sldMk cId="3266118232" sldId="267"/>
            <ac:spMk id="31" creationId="{AAF14726-D5CD-2EC6-C78F-C78082266640}"/>
          </ac:spMkLst>
        </pc:spChg>
        <pc:spChg chg="mod">
          <ac:chgData name="Megan Chambers" userId="adaecab4-e7ef-4ed3-bc60-7238a008e4de" providerId="ADAL" clId="{45A092C4-42B5-5C34-A4A3-F51782D972E8}" dt="2026-08-31T13:20:28.201" v="39"/>
          <ac:spMkLst>
            <pc:docMk/>
            <pc:sldMk cId="3266118232" sldId="267"/>
            <ac:spMk id="32" creationId="{8793DDCC-1D6D-0B0E-F329-C074882DB5B8}"/>
          </ac:spMkLst>
        </pc:spChg>
        <pc:spChg chg="mod">
          <ac:chgData name="Megan Chambers" userId="adaecab4-e7ef-4ed3-bc60-7238a008e4de" providerId="ADAL" clId="{45A092C4-42B5-5C34-A4A3-F51782D972E8}" dt="2026-08-31T13:20:35.246" v="40"/>
          <ac:spMkLst>
            <pc:docMk/>
            <pc:sldMk cId="3266118232" sldId="267"/>
            <ac:spMk id="33" creationId="{2518F096-8C18-CBAB-21AD-4DC04708F33E}"/>
          </ac:spMkLst>
        </pc:spChg>
      </pc:sldChg>
      <pc:sldChg chg="delSp modSp mod">
        <pc:chgData name="Megan Chambers" userId="adaecab4-e7ef-4ed3-bc60-7238a008e4de" providerId="ADAL" clId="{45A092C4-42B5-5C34-A4A3-F51782D972E8}" dt="2026-09-03T14:59:25.357" v="45"/>
        <pc:sldMkLst>
          <pc:docMk/>
          <pc:sldMk cId="1919407508" sldId="268"/>
        </pc:sldMkLst>
        <pc:spChg chg="topLvl">
          <ac:chgData name="Megan Chambers" userId="adaecab4-e7ef-4ed3-bc60-7238a008e4de" providerId="ADAL" clId="{45A092C4-42B5-5C34-A4A3-F51782D972E8}" dt="2026-08-31T13:15:52.935" v="0" actId="165"/>
          <ac:spMkLst>
            <pc:docMk/>
            <pc:sldMk cId="1919407508" sldId="268"/>
            <ac:spMk id="9" creationId="{256C3F11-162F-4A33-0D96-96CAA9778366}"/>
          </ac:spMkLst>
        </pc:spChg>
        <pc:spChg chg="topLvl">
          <ac:chgData name="Megan Chambers" userId="adaecab4-e7ef-4ed3-bc60-7238a008e4de" providerId="ADAL" clId="{45A092C4-42B5-5C34-A4A3-F51782D972E8}" dt="2026-08-31T13:15:52.935" v="0" actId="165"/>
          <ac:spMkLst>
            <pc:docMk/>
            <pc:sldMk cId="1919407508" sldId="268"/>
            <ac:spMk id="10" creationId="{BCFDF547-E294-EE99-581F-CA662308A9CF}"/>
          </ac:spMkLst>
        </pc:spChg>
        <pc:spChg chg="topLvl">
          <ac:chgData name="Megan Chambers" userId="adaecab4-e7ef-4ed3-bc60-7238a008e4de" providerId="ADAL" clId="{45A092C4-42B5-5C34-A4A3-F51782D972E8}" dt="2026-08-31T13:15:52.935" v="0" actId="165"/>
          <ac:spMkLst>
            <pc:docMk/>
            <pc:sldMk cId="1919407508" sldId="268"/>
            <ac:spMk id="11" creationId="{A87ACDAF-B827-DB56-75BF-2F8EC00B8BC9}"/>
          </ac:spMkLst>
        </pc:spChg>
        <pc:spChg chg="mod topLvl">
          <ac:chgData name="Megan Chambers" userId="adaecab4-e7ef-4ed3-bc60-7238a008e4de" providerId="ADAL" clId="{45A092C4-42B5-5C34-A4A3-F51782D972E8}" dt="2026-08-31T13:16:02.610" v="1"/>
          <ac:spMkLst>
            <pc:docMk/>
            <pc:sldMk cId="1919407508" sldId="268"/>
            <ac:spMk id="12" creationId="{277930BA-4175-032B-AB9F-9C2E65BB4A1B}"/>
          </ac:spMkLst>
        </pc:spChg>
        <pc:spChg chg="mod topLvl">
          <ac:chgData name="Megan Chambers" userId="adaecab4-e7ef-4ed3-bc60-7238a008e4de" providerId="ADAL" clId="{45A092C4-42B5-5C34-A4A3-F51782D972E8}" dt="2026-08-31T13:16:08.323" v="2"/>
          <ac:spMkLst>
            <pc:docMk/>
            <pc:sldMk cId="1919407508" sldId="268"/>
            <ac:spMk id="13" creationId="{016891FE-EAC8-85DE-0C46-BD7ED1AF43E4}"/>
          </ac:spMkLst>
        </pc:spChg>
        <pc:spChg chg="topLvl">
          <ac:chgData name="Megan Chambers" userId="adaecab4-e7ef-4ed3-bc60-7238a008e4de" providerId="ADAL" clId="{45A092C4-42B5-5C34-A4A3-F51782D972E8}" dt="2026-08-31T13:16:13.017" v="3" actId="165"/>
          <ac:spMkLst>
            <pc:docMk/>
            <pc:sldMk cId="1919407508" sldId="268"/>
            <ac:spMk id="15" creationId="{F3E39C66-7CDD-E4A0-DB09-49478311B2C8}"/>
          </ac:spMkLst>
        </pc:spChg>
        <pc:spChg chg="topLvl">
          <ac:chgData name="Megan Chambers" userId="adaecab4-e7ef-4ed3-bc60-7238a008e4de" providerId="ADAL" clId="{45A092C4-42B5-5C34-A4A3-F51782D972E8}" dt="2026-08-31T13:16:13.017" v="3" actId="165"/>
          <ac:spMkLst>
            <pc:docMk/>
            <pc:sldMk cId="1919407508" sldId="268"/>
            <ac:spMk id="16" creationId="{E875D67C-0669-0E86-2785-1798BA4ED638}"/>
          </ac:spMkLst>
        </pc:spChg>
        <pc:spChg chg="topLvl">
          <ac:chgData name="Megan Chambers" userId="adaecab4-e7ef-4ed3-bc60-7238a008e4de" providerId="ADAL" clId="{45A092C4-42B5-5C34-A4A3-F51782D972E8}" dt="2026-08-31T13:16:13.017" v="3" actId="165"/>
          <ac:spMkLst>
            <pc:docMk/>
            <pc:sldMk cId="1919407508" sldId="268"/>
            <ac:spMk id="17" creationId="{AE2963B0-7DF3-B010-B13F-B826CDB43CDE}"/>
          </ac:spMkLst>
        </pc:spChg>
        <pc:spChg chg="mod topLvl">
          <ac:chgData name="Megan Chambers" userId="adaecab4-e7ef-4ed3-bc60-7238a008e4de" providerId="ADAL" clId="{45A092C4-42B5-5C34-A4A3-F51782D972E8}" dt="2026-08-31T13:18:58.961" v="33"/>
          <ac:spMkLst>
            <pc:docMk/>
            <pc:sldMk cId="1919407508" sldId="268"/>
            <ac:spMk id="18" creationId="{4BBC60EB-2E16-E886-45E7-2E10A2902228}"/>
          </ac:spMkLst>
        </pc:spChg>
        <pc:spChg chg="mod topLvl">
          <ac:chgData name="Megan Chambers" userId="adaecab4-e7ef-4ed3-bc60-7238a008e4de" providerId="ADAL" clId="{45A092C4-42B5-5C34-A4A3-F51782D972E8}" dt="2026-08-31T13:19:04.046" v="34"/>
          <ac:spMkLst>
            <pc:docMk/>
            <pc:sldMk cId="1919407508" sldId="268"/>
            <ac:spMk id="19" creationId="{9BC121DF-617C-6DCA-C3A3-EDF324013C47}"/>
          </ac:spMkLst>
        </pc:spChg>
        <pc:spChg chg="topLvl">
          <ac:chgData name="Megan Chambers" userId="adaecab4-e7ef-4ed3-bc60-7238a008e4de" providerId="ADAL" clId="{45A092C4-42B5-5C34-A4A3-F51782D972E8}" dt="2026-08-31T13:16:28.124" v="6" actId="165"/>
          <ac:spMkLst>
            <pc:docMk/>
            <pc:sldMk cId="1919407508" sldId="268"/>
            <ac:spMk id="23" creationId="{7D00654F-89CC-0077-E3D0-E187DBE8D111}"/>
          </ac:spMkLst>
        </pc:spChg>
        <pc:spChg chg="topLvl">
          <ac:chgData name="Megan Chambers" userId="adaecab4-e7ef-4ed3-bc60-7238a008e4de" providerId="ADAL" clId="{45A092C4-42B5-5C34-A4A3-F51782D972E8}" dt="2026-08-31T13:16:28.124" v="6" actId="165"/>
          <ac:spMkLst>
            <pc:docMk/>
            <pc:sldMk cId="1919407508" sldId="268"/>
            <ac:spMk id="24" creationId="{948F7918-0E63-FF27-0125-DBC82EA68356}"/>
          </ac:spMkLst>
        </pc:spChg>
        <pc:spChg chg="topLvl">
          <ac:chgData name="Megan Chambers" userId="adaecab4-e7ef-4ed3-bc60-7238a008e4de" providerId="ADAL" clId="{45A092C4-42B5-5C34-A4A3-F51782D972E8}" dt="2026-08-31T13:16:28.124" v="6" actId="165"/>
          <ac:spMkLst>
            <pc:docMk/>
            <pc:sldMk cId="1919407508" sldId="268"/>
            <ac:spMk id="26" creationId="{8079294D-94AF-1533-5114-A35B031F8455}"/>
          </ac:spMkLst>
        </pc:spChg>
        <pc:spChg chg="mod topLvl">
          <ac:chgData name="Megan Chambers" userId="adaecab4-e7ef-4ed3-bc60-7238a008e4de" providerId="ADAL" clId="{45A092C4-42B5-5C34-A4A3-F51782D972E8}" dt="2026-09-03T14:59:02.238" v="41"/>
          <ac:spMkLst>
            <pc:docMk/>
            <pc:sldMk cId="1919407508" sldId="268"/>
            <ac:spMk id="27" creationId="{8E778D35-1FFC-6C51-3DEB-FD2213500FB0}"/>
          </ac:spMkLst>
        </pc:spChg>
        <pc:spChg chg="mod topLvl">
          <ac:chgData name="Megan Chambers" userId="adaecab4-e7ef-4ed3-bc60-7238a008e4de" providerId="ADAL" clId="{45A092C4-42B5-5C34-A4A3-F51782D972E8}" dt="2026-09-03T14:59:05.846" v="42"/>
          <ac:spMkLst>
            <pc:docMk/>
            <pc:sldMk cId="1919407508" sldId="268"/>
            <ac:spMk id="32" creationId="{1DE38250-5E32-17E3-7B76-4711B6090105}"/>
          </ac:spMkLst>
        </pc:spChg>
        <pc:spChg chg="topLvl">
          <ac:chgData name="Megan Chambers" userId="adaecab4-e7ef-4ed3-bc60-7238a008e4de" providerId="ADAL" clId="{45A092C4-42B5-5C34-A4A3-F51782D972E8}" dt="2026-09-03T14:59:16.316" v="43" actId="165"/>
          <ac:spMkLst>
            <pc:docMk/>
            <pc:sldMk cId="1919407508" sldId="268"/>
            <ac:spMk id="41" creationId="{DE178873-C376-B6BA-CC7E-C61D365D8ED7}"/>
          </ac:spMkLst>
        </pc:spChg>
        <pc:spChg chg="topLvl">
          <ac:chgData name="Megan Chambers" userId="adaecab4-e7ef-4ed3-bc60-7238a008e4de" providerId="ADAL" clId="{45A092C4-42B5-5C34-A4A3-F51782D972E8}" dt="2026-09-03T14:59:16.316" v="43" actId="165"/>
          <ac:spMkLst>
            <pc:docMk/>
            <pc:sldMk cId="1919407508" sldId="268"/>
            <ac:spMk id="42" creationId="{A991554E-182F-AABD-9FDF-5D46622AB864}"/>
          </ac:spMkLst>
        </pc:spChg>
        <pc:spChg chg="topLvl">
          <ac:chgData name="Megan Chambers" userId="adaecab4-e7ef-4ed3-bc60-7238a008e4de" providerId="ADAL" clId="{45A092C4-42B5-5C34-A4A3-F51782D972E8}" dt="2026-09-03T14:59:16.316" v="43" actId="165"/>
          <ac:spMkLst>
            <pc:docMk/>
            <pc:sldMk cId="1919407508" sldId="268"/>
            <ac:spMk id="43" creationId="{4F87283D-960B-7BCC-FF8F-8FA647FF1858}"/>
          </ac:spMkLst>
        </pc:spChg>
        <pc:spChg chg="mod topLvl">
          <ac:chgData name="Megan Chambers" userId="adaecab4-e7ef-4ed3-bc60-7238a008e4de" providerId="ADAL" clId="{45A092C4-42B5-5C34-A4A3-F51782D972E8}" dt="2026-09-03T14:59:21.351" v="44"/>
          <ac:spMkLst>
            <pc:docMk/>
            <pc:sldMk cId="1919407508" sldId="268"/>
            <ac:spMk id="44" creationId="{92AA7157-B5B5-0520-D8BF-9D262E68DB92}"/>
          </ac:spMkLst>
        </pc:spChg>
        <pc:spChg chg="mod topLvl">
          <ac:chgData name="Megan Chambers" userId="adaecab4-e7ef-4ed3-bc60-7238a008e4de" providerId="ADAL" clId="{45A092C4-42B5-5C34-A4A3-F51782D972E8}" dt="2026-09-03T14:59:25.357" v="45"/>
          <ac:spMkLst>
            <pc:docMk/>
            <pc:sldMk cId="1919407508" sldId="268"/>
            <ac:spMk id="45" creationId="{F5053FED-D60A-3783-C4C5-9B00C13B80CD}"/>
          </ac:spMkLst>
        </pc:spChg>
        <pc:grpChg chg="del">
          <ac:chgData name="Megan Chambers" userId="adaecab4-e7ef-4ed3-bc60-7238a008e4de" providerId="ADAL" clId="{45A092C4-42B5-5C34-A4A3-F51782D972E8}" dt="2026-09-03T14:59:16.316" v="43" actId="165"/>
          <ac:grpSpMkLst>
            <pc:docMk/>
            <pc:sldMk cId="1919407508" sldId="268"/>
            <ac:grpSpMk id="33" creationId="{4E2DC75F-CB58-A261-3F4C-FA067A9DCCE9}"/>
          </ac:grpSpMkLst>
        </pc:gr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6559EDA-4D13-3C41-9FA6-55F441A8E7F5}" type="datetimeFigureOut">
              <a:rPr lang="en-US" smtClean="0"/>
              <a:t>9/3/26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745CDC-258C-E44D-8ABB-D89A00405C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524935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434288E-DC2B-C080-C241-54F3AF52B5E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05C6B7D-36C6-0B7C-8120-32CF30FFD2A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2D2F865-8167-8E08-0DDA-579AE9E17EF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5727330-4B00-A602-4F9F-6AA9CD06C38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5745CDC-258C-E44D-8ABB-D89A00405CCE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82804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9B947A9-3BF9-A0B6-FFA5-E89D41FB480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3727964-FFE9-3553-18AD-388D407B887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43B4A3B-0755-381D-9122-FC78CAE2ED4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B588283-50E0-64DA-BC30-9726886A5C7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5745CDC-258C-E44D-8ABB-D89A00405CCE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084409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5745CDC-258C-E44D-8ABB-D89A00405CCE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405180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D2681D-708D-2378-FBBC-3597E7AF560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51802B1-A745-74C1-09C3-9B677C92564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8C54CE0-FDCA-E2A7-0FD2-EEB68BA451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B148E8-DFDB-45CA-A3D9-672F99CC9D8A}" type="datetimeFigureOut">
              <a:rPr lang="en-US" smtClean="0"/>
              <a:t>9/3/26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19E9492-0D36-4FF3-36C7-4F18EB5DBB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0854812-7687-D335-6AAD-8B538A400C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135463-08CE-4253-89B2-DFAF64AED7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32419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960BD7-377F-7EC6-76EF-700A3A8E97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307B32D-F8C9-D631-0E8B-488590D0406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7696117-85C5-A45A-562E-235EA40149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B148E8-DFDB-45CA-A3D9-672F99CC9D8A}" type="datetimeFigureOut">
              <a:rPr lang="en-US" smtClean="0"/>
              <a:t>9/3/26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752F036-E0C8-B827-7959-4CDACDFCE9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97B8BBE-3CF7-FA53-B550-A637839830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135463-08CE-4253-89B2-DFAF64AED7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44283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0C6C834-8425-AA9E-0697-323CB74DF51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2BCECCF-D5BB-DC64-F8CA-B120B238AC5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5782B7B-F74C-F037-77C8-73482EF0F2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B148E8-DFDB-45CA-A3D9-672F99CC9D8A}" type="datetimeFigureOut">
              <a:rPr lang="en-US" smtClean="0"/>
              <a:t>9/3/26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F811B76-F23E-432B-CF74-5BC056E154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5FDF355-8BB9-F951-FC87-90EE4FCE83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135463-08CE-4253-89B2-DFAF64AED7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3602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1E5F74-199D-534B-80C4-05F77322D8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30D88B9-0889-D002-7ECE-60252260A61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435808-E951-AAEF-38A9-D2B3D72242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B148E8-DFDB-45CA-A3D9-672F99CC9D8A}" type="datetimeFigureOut">
              <a:rPr lang="en-US" smtClean="0"/>
              <a:t>9/3/26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80846D0-4ACF-1D58-8CAD-293CEC5A6D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DB91F07-8B3D-4548-D2BA-1A4AB74C6F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135463-08CE-4253-89B2-DFAF64AED7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12161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2CF7C6-A6ED-CA09-1B0E-2F10B6457F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8DC20CB-6F6A-E7D8-E5F1-007D4381721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93F3925-7F9B-4536-A556-1922E3C6B7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B148E8-DFDB-45CA-A3D9-672F99CC9D8A}" type="datetimeFigureOut">
              <a:rPr lang="en-US" smtClean="0"/>
              <a:t>9/3/26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2D092DC-C1EA-B86C-819A-1ACFA142D9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01E1000-7B58-A1C9-EE40-CA32691989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135463-08CE-4253-89B2-DFAF64AED7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20018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413671-0BD9-8A0D-355F-F2CF6381AF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842B2D4-4645-55B5-82D0-58C633B8985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7DE15AF-F8CC-59C3-719F-3969D84D735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7D64A0C-28F4-FAC8-BCF5-77A3AC6807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B148E8-DFDB-45CA-A3D9-672F99CC9D8A}" type="datetimeFigureOut">
              <a:rPr lang="en-US" smtClean="0"/>
              <a:t>9/3/26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552C158-12CD-E08E-E281-3A948D2483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4E0082D-5647-A864-7390-A3A929BAD7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135463-08CE-4253-89B2-DFAF64AED7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97053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9F2112-B67D-35C1-CC38-B7D8EDA9D5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21FEF19-2952-6EFE-CBF0-40EAB79C67F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B49AAA8-960C-6FEA-2B31-9053202EB1E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94C812C-B182-027A-8EC2-FDC66DEAB3B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0F68E43-B65F-A00A-0B60-AD4E682EC8D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6FFE42F-CDEA-334F-8C8B-EA1BBB69F0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B148E8-DFDB-45CA-A3D9-672F99CC9D8A}" type="datetimeFigureOut">
              <a:rPr lang="en-US" smtClean="0"/>
              <a:t>9/3/26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1D501B9-9324-6A8A-A973-564628714C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5FAFEA1-8AE0-439F-600C-BB38E43825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135463-08CE-4253-89B2-DFAF64AED7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61047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3B4D82-62F9-B18B-7EB6-B297944BF4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05F85D4-F5A3-555D-132B-2287254573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B148E8-DFDB-45CA-A3D9-672F99CC9D8A}" type="datetimeFigureOut">
              <a:rPr lang="en-US" smtClean="0"/>
              <a:t>9/3/26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679F155-9399-9869-1D90-1CF5144DF3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38B1C3B-76E8-BFB9-DEEF-0E9B3EBDFD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135463-08CE-4253-89B2-DFAF64AED7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80414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4984256-CE75-A5F9-BC8E-E8AC914685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B148E8-DFDB-45CA-A3D9-672F99CC9D8A}" type="datetimeFigureOut">
              <a:rPr lang="en-US" smtClean="0"/>
              <a:t>9/3/26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E11E719-0ECD-EB36-83CE-CAFAEFBC8C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5D50ABD-6023-B6C4-B983-5C6162AA6F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135463-08CE-4253-89B2-DFAF64AED7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04403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547AE9-C84E-94DF-8ED5-619874E955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9BC3E28-7F05-0864-86F2-F9D54361EB3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43265EE-F777-66A9-B580-07C109A614E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5E5710A-F01A-B18E-AAFF-78462B2FFB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B148E8-DFDB-45CA-A3D9-672F99CC9D8A}" type="datetimeFigureOut">
              <a:rPr lang="en-US" smtClean="0"/>
              <a:t>9/3/26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0BB72BE-006C-A27D-3398-FDBFB81475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398E053-EC70-20AF-909E-50F704ECF8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135463-08CE-4253-89B2-DFAF64AED7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37471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3A6217-F5E1-C8D9-EFB2-A72E354ABC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4D91332-94B3-0E99-ADC5-D9E154DF28E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6C1B5E6-0287-D707-FC79-15BF139BEB9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BF19706-6871-93DF-92CA-E30F928F45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B148E8-DFDB-45CA-A3D9-672F99CC9D8A}" type="datetimeFigureOut">
              <a:rPr lang="en-US" smtClean="0"/>
              <a:t>9/3/26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BA46D27-DFEB-C677-7187-44FFBC94FA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3348ECA-CB35-EE08-B73A-36630253A7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135463-08CE-4253-89B2-DFAF64AED7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41781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C46D727-597B-C70F-DA90-5C2E64D8CB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84C9AA8-1EC4-8AAD-9A8B-1C4F1B16DDD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90933D8-E110-BFF1-6E42-FC3FB798D9C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83B148E8-DFDB-45CA-A3D9-672F99CC9D8A}" type="datetimeFigureOut">
              <a:rPr lang="en-US" smtClean="0"/>
              <a:t>9/3/26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8A6BED0-0535-8A16-FA91-8619C2FE0AD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C1AA754-AA6F-7E16-0FFF-E4CD2E4D114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8135463-08CE-4253-89B2-DFAF64AED7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60597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hyperlink" Target="https://info.calltower.com/hubfs/How-MicrosoftCoPilot-Enhances-InsuranceCompanies.pdf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info.calltower.com/hubfs/How-Webex-Transform-Insurance-Communication.pdf" TargetMode="External"/><Relationship Id="rId5" Type="http://schemas.openxmlformats.org/officeDocument/2006/relationships/hyperlink" Target="https://info.calltower.com/hubfs/key-integrations-how-calltower-supports-insurance-ebook.pdf" TargetMode="External"/><Relationship Id="rId4" Type="http://schemas.openxmlformats.org/officeDocument/2006/relationships/hyperlink" Target="https://info.calltower.com/hubfs/Overcoming%20Insurance%20Communication%20Challenges%20with%20CallTower%E2%80%99s%20Solutions.pdf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info.calltower.com/hubfs/CallTowers%20Three-Pronged%20Approach%20to%20Insurance%20Communication.pdf" TargetMode="External"/><Relationship Id="rId5" Type="http://schemas.openxmlformats.org/officeDocument/2006/relationships/hyperlink" Target="https://info.calltower.com/hubfs/How-Genesys-Elevates-CX-for-Insurance.pdf" TargetMode="External"/><Relationship Id="rId4" Type="http://schemas.openxmlformats.org/officeDocument/2006/relationships/hyperlink" Target="https://info.calltower.com/hubfs/How-Five9-Elevates-InsuranceCompanies.pdf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.png"/><Relationship Id="rId5" Type="http://schemas.openxmlformats.org/officeDocument/2006/relationships/hyperlink" Target="https://info.calltower.com/hubfs/parloa-ai-powered-voice-insurance-case-study.pdf" TargetMode="External"/><Relationship Id="rId4" Type="http://schemas.openxmlformats.org/officeDocument/2006/relationships/hyperlink" Target="https://info.calltower.com/hubfs/insurance-call-center-genesys-cloud-migration-case-study.pdf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660F9E0-9D80-4F2B-E649-A94895A43EA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F50C8644-C366-B879-A868-0BAEFDF3F594}"/>
              </a:ext>
            </a:extLst>
          </p:cNvPr>
          <p:cNvSpPr/>
          <p:nvPr/>
        </p:nvSpPr>
        <p:spPr>
          <a:xfrm>
            <a:off x="286603" y="709684"/>
            <a:ext cx="4701654" cy="54591"/>
          </a:xfrm>
          <a:prstGeom prst="rect">
            <a:avLst/>
          </a:prstGeom>
          <a:solidFill>
            <a:srgbClr val="C2FB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A70E9C2-A081-2A6A-2A54-AC406E57DD98}"/>
              </a:ext>
            </a:extLst>
          </p:cNvPr>
          <p:cNvSpPr txBox="1"/>
          <p:nvPr/>
        </p:nvSpPr>
        <p:spPr>
          <a:xfrm>
            <a:off x="188066" y="184650"/>
            <a:ext cx="5128327" cy="461665"/>
          </a:xfrm>
          <a:prstGeom prst="rect">
            <a:avLst/>
          </a:prstGeom>
          <a:noFill/>
        </p:spPr>
        <p:txBody>
          <a:bodyPr wrap="none" lIns="91440" tIns="45720" rIns="91440" bIns="45720" rtlCol="0" anchor="t">
            <a:spAutoFit/>
          </a:bodyPr>
          <a:lstStyle/>
          <a:p>
            <a:r>
              <a:rPr lang="en-US" sz="2400" dirty="0">
                <a:latin typeface="Arial"/>
                <a:cs typeface="Arial"/>
              </a:rPr>
              <a:t>Unified Communications | </a:t>
            </a:r>
            <a:r>
              <a:rPr lang="en-US" sz="2400" dirty="0">
                <a:solidFill>
                  <a:srgbClr val="999999"/>
                </a:solidFill>
                <a:latin typeface="Arial"/>
                <a:cs typeface="Arial"/>
              </a:rPr>
              <a:t>Insurance</a:t>
            </a:r>
          </a:p>
        </p:txBody>
      </p:sp>
      <p:pic>
        <p:nvPicPr>
          <p:cNvPr id="31" name="Picture 30" descr="A black and white text&#10;&#10;AI-generated content may be incorrect.">
            <a:extLst>
              <a:ext uri="{FF2B5EF4-FFF2-40B4-BE49-F238E27FC236}">
                <a16:creationId xmlns:a16="http://schemas.microsoft.com/office/drawing/2014/main" id="{F254A839-0D74-B077-06C0-DDD7170D9B0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06558" y="201938"/>
            <a:ext cx="1566951" cy="394872"/>
          </a:xfrm>
          <a:prstGeom prst="rect">
            <a:avLst/>
          </a:prstGeom>
        </p:spPr>
      </p:pic>
      <p:sp>
        <p:nvSpPr>
          <p:cNvPr id="40" name="Rectangle 39">
            <a:extLst>
              <a:ext uri="{FF2B5EF4-FFF2-40B4-BE49-F238E27FC236}">
                <a16:creationId xmlns:a16="http://schemas.microsoft.com/office/drawing/2014/main" id="{1432CD6D-7A8E-D3CD-A34E-18B5AA8472BE}"/>
              </a:ext>
            </a:extLst>
          </p:cNvPr>
          <p:cNvSpPr/>
          <p:nvPr/>
        </p:nvSpPr>
        <p:spPr>
          <a:xfrm>
            <a:off x="0" y="6528253"/>
            <a:ext cx="12192000" cy="329747"/>
          </a:xfrm>
          <a:prstGeom prst="rect">
            <a:avLst/>
          </a:prstGeom>
          <a:solidFill>
            <a:srgbClr val="2323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ounded Rectangle 6">
            <a:extLst>
              <a:ext uri="{FF2B5EF4-FFF2-40B4-BE49-F238E27FC236}">
                <a16:creationId xmlns:a16="http://schemas.microsoft.com/office/drawing/2014/main" id="{256C3F11-162F-4A33-0D96-96CAA9778366}"/>
              </a:ext>
            </a:extLst>
          </p:cNvPr>
          <p:cNvSpPr/>
          <p:nvPr/>
        </p:nvSpPr>
        <p:spPr>
          <a:xfrm>
            <a:off x="228994" y="1572420"/>
            <a:ext cx="2743200" cy="3685070"/>
          </a:xfrm>
          <a:prstGeom prst="roundRect">
            <a:avLst>
              <a:gd name="adj" fmla="val 6316"/>
            </a:avLst>
          </a:prstGeom>
          <a:solidFill>
            <a:srgbClr val="232323"/>
          </a:solidFill>
          <a:ln w="15875">
            <a:noFill/>
          </a:ln>
          <a:effectLst>
            <a:outerShdw blurRad="152400" dist="38100" dir="5940000" algn="tl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0" tIns="457200" rIns="457200" bIns="457200" rtlCol="0" anchor="ctr" anchorCtr="0"/>
          <a:lstStyle/>
          <a:p>
            <a:endParaRPr lang="en-US" sz="3200" b="1">
              <a:solidFill>
                <a:schemeClr val="bg1">
                  <a:lumMod val="9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Round Same Side Corner Rectangle 9">
            <a:extLst>
              <a:ext uri="{FF2B5EF4-FFF2-40B4-BE49-F238E27FC236}">
                <a16:creationId xmlns:a16="http://schemas.microsoft.com/office/drawing/2014/main" id="{BCFDF547-E294-EE99-581F-CA662308A9CF}"/>
              </a:ext>
            </a:extLst>
          </p:cNvPr>
          <p:cNvSpPr/>
          <p:nvPr/>
        </p:nvSpPr>
        <p:spPr>
          <a:xfrm>
            <a:off x="228994" y="1538847"/>
            <a:ext cx="2743200" cy="427544"/>
          </a:xfrm>
          <a:prstGeom prst="round2SameRect">
            <a:avLst>
              <a:gd name="adj1" fmla="val 38008"/>
              <a:gd name="adj2" fmla="val 0"/>
            </a:avLst>
          </a:prstGeom>
          <a:solidFill>
            <a:srgbClr val="C2FB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87ACDAF-B827-DB56-75BF-2F8EC00B8BC9}"/>
              </a:ext>
            </a:extLst>
          </p:cNvPr>
          <p:cNvSpPr txBox="1"/>
          <p:nvPr/>
        </p:nvSpPr>
        <p:spPr>
          <a:xfrm>
            <a:off x="228994" y="2266712"/>
            <a:ext cx="2743200" cy="12931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25000"/>
              </a:lnSpc>
            </a:pPr>
            <a:r>
              <a:rPr lang="en-US" sz="1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Addressing</a:t>
            </a: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Client Privacy, Customer Service Challenges &amp; System Reliability Issues</a:t>
            </a:r>
          </a:p>
        </p:txBody>
      </p:sp>
      <p:sp>
        <p:nvSpPr>
          <p:cNvPr id="12" name="Rounded Rectangle 11">
            <a:hlinkClick r:id="rId4"/>
            <a:extLst>
              <a:ext uri="{FF2B5EF4-FFF2-40B4-BE49-F238E27FC236}">
                <a16:creationId xmlns:a16="http://schemas.microsoft.com/office/drawing/2014/main" id="{277930BA-4175-032B-AB9F-9C2E65BB4A1B}"/>
              </a:ext>
            </a:extLst>
          </p:cNvPr>
          <p:cNvSpPr/>
          <p:nvPr/>
        </p:nvSpPr>
        <p:spPr>
          <a:xfrm>
            <a:off x="594914" y="4468282"/>
            <a:ext cx="2011361" cy="396928"/>
          </a:xfrm>
          <a:prstGeom prst="roundRect">
            <a:avLst>
              <a:gd name="adj" fmla="val 50000"/>
            </a:avLst>
          </a:prstGeom>
          <a:noFill/>
          <a:ln>
            <a:gradFill>
              <a:gsLst>
                <a:gs pos="0">
                  <a:srgbClr val="CCFF33"/>
                </a:gs>
                <a:gs pos="100000">
                  <a:srgbClr val="00EEFC"/>
                </a:gs>
              </a:gsLst>
              <a:lin ang="2700000" scaled="0"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Box 12">
            <a:hlinkClick r:id="rId4"/>
            <a:extLst>
              <a:ext uri="{FF2B5EF4-FFF2-40B4-BE49-F238E27FC236}">
                <a16:creationId xmlns:a16="http://schemas.microsoft.com/office/drawing/2014/main" id="{016891FE-EAC8-85DE-0C46-BD7ED1AF43E4}"/>
              </a:ext>
            </a:extLst>
          </p:cNvPr>
          <p:cNvSpPr txBox="1"/>
          <p:nvPr/>
        </p:nvSpPr>
        <p:spPr>
          <a:xfrm>
            <a:off x="503634" y="4506025"/>
            <a:ext cx="2193921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400" dirty="0" err="1">
                <a:solidFill>
                  <a:srgbClr val="9999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CallTower</a:t>
            </a:r>
            <a:r>
              <a:rPr lang="en-US" sz="1400" dirty="0">
                <a:solidFill>
                  <a:srgbClr val="9999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Solutions</a:t>
            </a:r>
          </a:p>
        </p:txBody>
      </p:sp>
      <p:sp>
        <p:nvSpPr>
          <p:cNvPr id="15" name="Rounded Rectangle 6">
            <a:extLst>
              <a:ext uri="{FF2B5EF4-FFF2-40B4-BE49-F238E27FC236}">
                <a16:creationId xmlns:a16="http://schemas.microsoft.com/office/drawing/2014/main" id="{F3E39C66-7CDD-E4A0-DB09-49478311B2C8}"/>
              </a:ext>
            </a:extLst>
          </p:cNvPr>
          <p:cNvSpPr/>
          <p:nvPr/>
        </p:nvSpPr>
        <p:spPr>
          <a:xfrm>
            <a:off x="3225562" y="1572420"/>
            <a:ext cx="2743200" cy="3685070"/>
          </a:xfrm>
          <a:prstGeom prst="roundRect">
            <a:avLst>
              <a:gd name="adj" fmla="val 6316"/>
            </a:avLst>
          </a:prstGeom>
          <a:solidFill>
            <a:srgbClr val="232323"/>
          </a:solidFill>
          <a:ln w="15875">
            <a:noFill/>
          </a:ln>
          <a:effectLst>
            <a:outerShdw blurRad="152400" dist="38100" dir="5940000" algn="tl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0" tIns="457200" rIns="457200" bIns="457200" rtlCol="0" anchor="ctr" anchorCtr="0"/>
          <a:lstStyle/>
          <a:p>
            <a:endParaRPr lang="en-US" sz="3200" b="1">
              <a:solidFill>
                <a:schemeClr val="bg1">
                  <a:lumMod val="9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Round Same Side Corner Rectangle 15">
            <a:extLst>
              <a:ext uri="{FF2B5EF4-FFF2-40B4-BE49-F238E27FC236}">
                <a16:creationId xmlns:a16="http://schemas.microsoft.com/office/drawing/2014/main" id="{E875D67C-0669-0E86-2785-1798BA4ED638}"/>
              </a:ext>
            </a:extLst>
          </p:cNvPr>
          <p:cNvSpPr/>
          <p:nvPr/>
        </p:nvSpPr>
        <p:spPr>
          <a:xfrm>
            <a:off x="3225562" y="1538847"/>
            <a:ext cx="2743200" cy="427544"/>
          </a:xfrm>
          <a:prstGeom prst="round2SameRect">
            <a:avLst>
              <a:gd name="adj1" fmla="val 38008"/>
              <a:gd name="adj2" fmla="val 0"/>
            </a:avLst>
          </a:prstGeom>
          <a:solidFill>
            <a:srgbClr val="00EEF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AE2963B0-7DF3-B010-B13F-B826CDB43CDE}"/>
              </a:ext>
            </a:extLst>
          </p:cNvPr>
          <p:cNvSpPr txBox="1"/>
          <p:nvPr/>
        </p:nvSpPr>
        <p:spPr>
          <a:xfrm>
            <a:off x="3225562" y="2352960"/>
            <a:ext cx="2743200" cy="9853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25000"/>
              </a:lnSpc>
            </a:pPr>
            <a:r>
              <a:rPr lang="en-US" sz="1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Enhancing</a:t>
            </a: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b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Communication with CRM, Data Analytics, &amp; Faxing</a:t>
            </a:r>
          </a:p>
        </p:txBody>
      </p:sp>
      <p:sp>
        <p:nvSpPr>
          <p:cNvPr id="18" name="Rounded Rectangle 17">
            <a:hlinkClick r:id="rId5"/>
            <a:extLst>
              <a:ext uri="{FF2B5EF4-FFF2-40B4-BE49-F238E27FC236}">
                <a16:creationId xmlns:a16="http://schemas.microsoft.com/office/drawing/2014/main" id="{4BBC60EB-2E16-E886-45E7-2E10A2902228}"/>
              </a:ext>
            </a:extLst>
          </p:cNvPr>
          <p:cNvSpPr/>
          <p:nvPr/>
        </p:nvSpPr>
        <p:spPr>
          <a:xfrm>
            <a:off x="3601598" y="4468282"/>
            <a:ext cx="1991128" cy="396928"/>
          </a:xfrm>
          <a:prstGeom prst="roundRect">
            <a:avLst>
              <a:gd name="adj" fmla="val 50000"/>
            </a:avLst>
          </a:prstGeom>
          <a:noFill/>
          <a:ln>
            <a:gradFill>
              <a:gsLst>
                <a:gs pos="0">
                  <a:srgbClr val="CCFF33"/>
                </a:gs>
                <a:gs pos="100000">
                  <a:srgbClr val="00EEFC"/>
                </a:gs>
              </a:gsLst>
              <a:lin ang="2700000" scaled="0"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TextBox 18">
            <a:hlinkClick r:id="rId5"/>
            <a:extLst>
              <a:ext uri="{FF2B5EF4-FFF2-40B4-BE49-F238E27FC236}">
                <a16:creationId xmlns:a16="http://schemas.microsoft.com/office/drawing/2014/main" id="{9BC121DF-617C-6DCA-C3A3-EDF324013C47}"/>
              </a:ext>
            </a:extLst>
          </p:cNvPr>
          <p:cNvSpPr txBox="1"/>
          <p:nvPr/>
        </p:nvSpPr>
        <p:spPr>
          <a:xfrm>
            <a:off x="3513781" y="4506025"/>
            <a:ext cx="2166762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400" dirty="0" err="1">
                <a:solidFill>
                  <a:srgbClr val="9999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CallTower</a:t>
            </a:r>
            <a:r>
              <a:rPr lang="en-US" sz="1400" dirty="0">
                <a:solidFill>
                  <a:srgbClr val="9999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Insurance</a:t>
            </a:r>
          </a:p>
        </p:txBody>
      </p:sp>
      <p:sp>
        <p:nvSpPr>
          <p:cNvPr id="23" name="Rounded Rectangle 6">
            <a:extLst>
              <a:ext uri="{FF2B5EF4-FFF2-40B4-BE49-F238E27FC236}">
                <a16:creationId xmlns:a16="http://schemas.microsoft.com/office/drawing/2014/main" id="{7D00654F-89CC-0077-E3D0-E187DBE8D111}"/>
              </a:ext>
            </a:extLst>
          </p:cNvPr>
          <p:cNvSpPr/>
          <p:nvPr/>
        </p:nvSpPr>
        <p:spPr>
          <a:xfrm>
            <a:off x="6222130" y="1572420"/>
            <a:ext cx="2743200" cy="3685070"/>
          </a:xfrm>
          <a:prstGeom prst="roundRect">
            <a:avLst>
              <a:gd name="adj" fmla="val 6316"/>
            </a:avLst>
          </a:prstGeom>
          <a:solidFill>
            <a:srgbClr val="232323"/>
          </a:solidFill>
          <a:ln w="15875">
            <a:noFill/>
          </a:ln>
          <a:effectLst>
            <a:outerShdw blurRad="152400" dist="38100" dir="5940000" algn="tl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0" tIns="457200" rIns="457200" bIns="457200" rtlCol="0" anchor="ctr" anchorCtr="0"/>
          <a:lstStyle/>
          <a:p>
            <a:endParaRPr lang="en-US" sz="3200" b="1">
              <a:solidFill>
                <a:schemeClr val="bg1">
                  <a:lumMod val="9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Round Same Side Corner Rectangle 23">
            <a:extLst>
              <a:ext uri="{FF2B5EF4-FFF2-40B4-BE49-F238E27FC236}">
                <a16:creationId xmlns:a16="http://schemas.microsoft.com/office/drawing/2014/main" id="{948F7918-0E63-FF27-0125-DBC82EA68356}"/>
              </a:ext>
            </a:extLst>
          </p:cNvPr>
          <p:cNvSpPr/>
          <p:nvPr/>
        </p:nvSpPr>
        <p:spPr>
          <a:xfrm>
            <a:off x="6222130" y="1538847"/>
            <a:ext cx="2743201" cy="427544"/>
          </a:xfrm>
          <a:prstGeom prst="round2SameRect">
            <a:avLst>
              <a:gd name="adj1" fmla="val 38008"/>
              <a:gd name="adj2" fmla="val 0"/>
            </a:avLst>
          </a:prstGeom>
          <a:solidFill>
            <a:srgbClr val="08F3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8079294D-94AF-1533-5114-A35B031F8455}"/>
              </a:ext>
            </a:extLst>
          </p:cNvPr>
          <p:cNvSpPr txBox="1"/>
          <p:nvPr/>
        </p:nvSpPr>
        <p:spPr>
          <a:xfrm>
            <a:off x="6230332" y="2266712"/>
            <a:ext cx="2726797" cy="12931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25000"/>
              </a:lnSpc>
            </a:pPr>
            <a:r>
              <a:rPr lang="en-US" sz="1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Dealing</a:t>
            </a: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with Fragmented Communication, Mobility Limitations, &amp; Security/Compliance Risks</a:t>
            </a:r>
          </a:p>
        </p:txBody>
      </p:sp>
      <p:sp>
        <p:nvSpPr>
          <p:cNvPr id="27" name="Rounded Rectangle 26">
            <a:hlinkClick r:id="rId6"/>
            <a:extLst>
              <a:ext uri="{FF2B5EF4-FFF2-40B4-BE49-F238E27FC236}">
                <a16:creationId xmlns:a16="http://schemas.microsoft.com/office/drawing/2014/main" id="{8E778D35-1FFC-6C51-3DEB-FD2213500FB0}"/>
              </a:ext>
            </a:extLst>
          </p:cNvPr>
          <p:cNvSpPr/>
          <p:nvPr/>
        </p:nvSpPr>
        <p:spPr>
          <a:xfrm>
            <a:off x="6537195" y="4468282"/>
            <a:ext cx="2113070" cy="396928"/>
          </a:xfrm>
          <a:prstGeom prst="roundRect">
            <a:avLst>
              <a:gd name="adj" fmla="val 50000"/>
            </a:avLst>
          </a:prstGeom>
          <a:noFill/>
          <a:ln>
            <a:gradFill>
              <a:gsLst>
                <a:gs pos="0">
                  <a:srgbClr val="CCFF33"/>
                </a:gs>
                <a:gs pos="100000">
                  <a:srgbClr val="00EEFC"/>
                </a:gs>
              </a:gsLst>
              <a:lin ang="2700000" scaled="0"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TextBox 31">
            <a:hlinkClick r:id="rId6"/>
            <a:extLst>
              <a:ext uri="{FF2B5EF4-FFF2-40B4-BE49-F238E27FC236}">
                <a16:creationId xmlns:a16="http://schemas.microsoft.com/office/drawing/2014/main" id="{1DE38250-5E32-17E3-7B76-4711B6090105}"/>
              </a:ext>
            </a:extLst>
          </p:cNvPr>
          <p:cNvSpPr txBox="1"/>
          <p:nvPr/>
        </p:nvSpPr>
        <p:spPr>
          <a:xfrm>
            <a:off x="6616259" y="4506025"/>
            <a:ext cx="195494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400" dirty="0">
                <a:solidFill>
                  <a:srgbClr val="9999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Webex Insurance</a:t>
            </a:r>
          </a:p>
        </p:txBody>
      </p:sp>
      <p:sp>
        <p:nvSpPr>
          <p:cNvPr id="41" name="Rounded Rectangle 6">
            <a:extLst>
              <a:ext uri="{FF2B5EF4-FFF2-40B4-BE49-F238E27FC236}">
                <a16:creationId xmlns:a16="http://schemas.microsoft.com/office/drawing/2014/main" id="{DE178873-C376-B6BA-CC7E-C61D365D8ED7}"/>
              </a:ext>
            </a:extLst>
          </p:cNvPr>
          <p:cNvSpPr/>
          <p:nvPr/>
        </p:nvSpPr>
        <p:spPr>
          <a:xfrm>
            <a:off x="9218700" y="1572420"/>
            <a:ext cx="2743200" cy="3685070"/>
          </a:xfrm>
          <a:prstGeom prst="roundRect">
            <a:avLst>
              <a:gd name="adj" fmla="val 6316"/>
            </a:avLst>
          </a:prstGeom>
          <a:solidFill>
            <a:srgbClr val="232323"/>
          </a:solidFill>
          <a:ln w="15875">
            <a:noFill/>
          </a:ln>
          <a:effectLst>
            <a:outerShdw blurRad="152400" dist="38100" dir="5940000" algn="tl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0" tIns="457200" rIns="457200" bIns="457200" rtlCol="0" anchor="ctr" anchorCtr="0"/>
          <a:lstStyle/>
          <a:p>
            <a:endParaRPr lang="en-US" sz="3200" b="1">
              <a:solidFill>
                <a:schemeClr val="bg1">
                  <a:lumMod val="9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2" name="Round Same Side Corner Rectangle 41">
            <a:extLst>
              <a:ext uri="{FF2B5EF4-FFF2-40B4-BE49-F238E27FC236}">
                <a16:creationId xmlns:a16="http://schemas.microsoft.com/office/drawing/2014/main" id="{A991554E-182F-AABD-9FDF-5D46622AB864}"/>
              </a:ext>
            </a:extLst>
          </p:cNvPr>
          <p:cNvSpPr/>
          <p:nvPr/>
        </p:nvSpPr>
        <p:spPr>
          <a:xfrm>
            <a:off x="9218700" y="1538847"/>
            <a:ext cx="2743200" cy="427544"/>
          </a:xfrm>
          <a:prstGeom prst="round2SameRect">
            <a:avLst>
              <a:gd name="adj1" fmla="val 38008"/>
              <a:gd name="adj2" fmla="val 0"/>
            </a:avLst>
          </a:prstGeom>
          <a:solidFill>
            <a:srgbClr val="C3FB0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4F87283D-960B-7BCC-FF8F-8FA647FF1858}"/>
              </a:ext>
            </a:extLst>
          </p:cNvPr>
          <p:cNvSpPr txBox="1"/>
          <p:nvPr/>
        </p:nvSpPr>
        <p:spPr>
          <a:xfrm>
            <a:off x="9218700" y="2266712"/>
            <a:ext cx="2743200" cy="12931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25000"/>
              </a:lnSpc>
            </a:pPr>
            <a:r>
              <a:rPr lang="en-US" sz="1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Improving</a:t>
            </a: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Collaboration with Automated Meeting Summaries, AI-Powered Insights, and AI Compliance </a:t>
            </a:r>
          </a:p>
        </p:txBody>
      </p:sp>
      <p:sp>
        <p:nvSpPr>
          <p:cNvPr id="44" name="Rounded Rectangle 43">
            <a:hlinkClick r:id="rId7"/>
            <a:extLst>
              <a:ext uri="{FF2B5EF4-FFF2-40B4-BE49-F238E27FC236}">
                <a16:creationId xmlns:a16="http://schemas.microsoft.com/office/drawing/2014/main" id="{92AA7157-B5B5-0520-D8BF-9D262E68DB92}"/>
              </a:ext>
            </a:extLst>
          </p:cNvPr>
          <p:cNvSpPr/>
          <p:nvPr/>
        </p:nvSpPr>
        <p:spPr>
          <a:xfrm>
            <a:off x="9533765" y="4468282"/>
            <a:ext cx="2113070" cy="396928"/>
          </a:xfrm>
          <a:prstGeom prst="roundRect">
            <a:avLst>
              <a:gd name="adj" fmla="val 50000"/>
            </a:avLst>
          </a:prstGeom>
          <a:noFill/>
          <a:ln>
            <a:gradFill>
              <a:gsLst>
                <a:gs pos="0">
                  <a:srgbClr val="CCFF33"/>
                </a:gs>
                <a:gs pos="100000">
                  <a:srgbClr val="00EEFC"/>
                </a:gs>
              </a:gsLst>
              <a:lin ang="2700000" scaled="0"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TextBox 44">
            <a:hlinkClick r:id="rId7"/>
            <a:extLst>
              <a:ext uri="{FF2B5EF4-FFF2-40B4-BE49-F238E27FC236}">
                <a16:creationId xmlns:a16="http://schemas.microsoft.com/office/drawing/2014/main" id="{F5053FED-D60A-3783-C4C5-9B00C13B80CD}"/>
              </a:ext>
            </a:extLst>
          </p:cNvPr>
          <p:cNvSpPr txBox="1"/>
          <p:nvPr/>
        </p:nvSpPr>
        <p:spPr>
          <a:xfrm>
            <a:off x="9612829" y="4506025"/>
            <a:ext cx="195494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400" dirty="0" err="1">
                <a:solidFill>
                  <a:srgbClr val="9999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CallTower</a:t>
            </a:r>
            <a:r>
              <a:rPr lang="en-US" sz="1400" dirty="0">
                <a:solidFill>
                  <a:srgbClr val="9999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Solutions</a:t>
            </a:r>
          </a:p>
        </p:txBody>
      </p:sp>
    </p:spTree>
    <p:extLst>
      <p:ext uri="{BB962C8B-B14F-4D97-AF65-F5344CB8AC3E}">
        <p14:creationId xmlns:p14="http://schemas.microsoft.com/office/powerpoint/2010/main" val="191940750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7A9249B-A6FE-2F5C-50F5-66C25204463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B0493540-2BE4-59D1-CBCF-CFF7E0BEE5DE}"/>
              </a:ext>
            </a:extLst>
          </p:cNvPr>
          <p:cNvSpPr/>
          <p:nvPr/>
        </p:nvSpPr>
        <p:spPr>
          <a:xfrm>
            <a:off x="2448898" y="2095018"/>
            <a:ext cx="9743102" cy="4762982"/>
          </a:xfrm>
          <a:prstGeom prst="rect">
            <a:avLst/>
          </a:prstGeom>
          <a:gradFill>
            <a:gsLst>
              <a:gs pos="0">
                <a:srgbClr val="00EEFC"/>
              </a:gs>
              <a:gs pos="99000">
                <a:srgbClr val="CCFF33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4117F462-D902-9C03-31D7-31791DBC005C}"/>
              </a:ext>
            </a:extLst>
          </p:cNvPr>
          <p:cNvSpPr/>
          <p:nvPr/>
        </p:nvSpPr>
        <p:spPr>
          <a:xfrm>
            <a:off x="286603" y="709684"/>
            <a:ext cx="4701654" cy="54591"/>
          </a:xfrm>
          <a:prstGeom prst="rect">
            <a:avLst/>
          </a:prstGeom>
          <a:solidFill>
            <a:srgbClr val="C2FB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CCD6A5E-C512-E151-05A3-7B6CE6C33601}"/>
              </a:ext>
            </a:extLst>
          </p:cNvPr>
          <p:cNvSpPr txBox="1"/>
          <p:nvPr/>
        </p:nvSpPr>
        <p:spPr>
          <a:xfrm>
            <a:off x="188066" y="184650"/>
            <a:ext cx="42168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Contact Center AI | </a:t>
            </a:r>
            <a:r>
              <a:rPr lang="en-US" sz="2400" dirty="0">
                <a:solidFill>
                  <a:srgbClr val="9999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Insurance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01917499-4299-2E64-9B41-560F02D78CF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biLevel thresh="2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51909" y="198114"/>
            <a:ext cx="1470099" cy="396927"/>
          </a:xfrm>
          <a:prstGeom prst="rect">
            <a:avLst/>
          </a:prstGeom>
        </p:spPr>
      </p:pic>
      <p:sp>
        <p:nvSpPr>
          <p:cNvPr id="5" name="Rounded Rectangle 4">
            <a:extLst>
              <a:ext uri="{FF2B5EF4-FFF2-40B4-BE49-F238E27FC236}">
                <a16:creationId xmlns:a16="http://schemas.microsoft.com/office/drawing/2014/main" id="{BE127163-DC24-34CE-CAC7-0BB0D79DC954}"/>
              </a:ext>
            </a:extLst>
          </p:cNvPr>
          <p:cNvSpPr/>
          <p:nvPr/>
        </p:nvSpPr>
        <p:spPr>
          <a:xfrm>
            <a:off x="1145481" y="1477243"/>
            <a:ext cx="4701654" cy="2041691"/>
          </a:xfrm>
          <a:prstGeom prst="roundRect">
            <a:avLst>
              <a:gd name="adj" fmla="val 0"/>
            </a:avLst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368300" dist="342900" dir="2820000" sx="95000" sy="95000" algn="ctr" rotWithShape="0">
              <a:prstClr val="black">
                <a:alpha val="1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ounded Rectangle 19">
            <a:extLst>
              <a:ext uri="{FF2B5EF4-FFF2-40B4-BE49-F238E27FC236}">
                <a16:creationId xmlns:a16="http://schemas.microsoft.com/office/drawing/2014/main" id="{0EA3DD44-F32B-B8F8-91A3-2527454220E8}"/>
              </a:ext>
            </a:extLst>
          </p:cNvPr>
          <p:cNvSpPr/>
          <p:nvPr/>
        </p:nvSpPr>
        <p:spPr>
          <a:xfrm>
            <a:off x="6373791" y="1477243"/>
            <a:ext cx="4701654" cy="2041691"/>
          </a:xfrm>
          <a:prstGeom prst="roundRect">
            <a:avLst>
              <a:gd name="adj" fmla="val 0"/>
            </a:avLst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368300" dist="342900" dir="2820000" sx="95000" sy="95000" algn="ctr" rotWithShape="0">
              <a:prstClr val="black">
                <a:alpha val="1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1" name="Rounded Rectangle 20">
            <a:extLst>
              <a:ext uri="{FF2B5EF4-FFF2-40B4-BE49-F238E27FC236}">
                <a16:creationId xmlns:a16="http://schemas.microsoft.com/office/drawing/2014/main" id="{78F12707-ECCD-461F-99CB-22E7EF07289C}"/>
              </a:ext>
            </a:extLst>
          </p:cNvPr>
          <p:cNvSpPr/>
          <p:nvPr/>
        </p:nvSpPr>
        <p:spPr>
          <a:xfrm>
            <a:off x="1145481" y="4002452"/>
            <a:ext cx="9929964" cy="1634777"/>
          </a:xfrm>
          <a:prstGeom prst="roundRect">
            <a:avLst>
              <a:gd name="adj" fmla="val 0"/>
            </a:avLst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368300" dist="342900" dir="2820000" sx="95000" sy="95000" algn="ctr" rotWithShape="0">
              <a:prstClr val="black">
                <a:alpha val="1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8A45D7A5-875E-B42D-D7C2-A96BAF209862}"/>
              </a:ext>
            </a:extLst>
          </p:cNvPr>
          <p:cNvSpPr txBox="1"/>
          <p:nvPr/>
        </p:nvSpPr>
        <p:spPr>
          <a:xfrm>
            <a:off x="1467661" y="2389362"/>
            <a:ext cx="4057294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000" b="1"/>
              <a:t>Utilizing</a:t>
            </a:r>
            <a:r>
              <a:rPr lang="en-US" sz="2000"/>
              <a:t> Powerful AI, Intelligent Routing, &amp; Advanced Analytics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5ADFA547-6103-FC1F-5EF3-6DC1E85F726E}"/>
              </a:ext>
            </a:extLst>
          </p:cNvPr>
          <p:cNvSpPr txBox="1"/>
          <p:nvPr/>
        </p:nvSpPr>
        <p:spPr>
          <a:xfrm>
            <a:off x="6695971" y="2288416"/>
            <a:ext cx="4057294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000" b="1"/>
              <a:t>Delivering</a:t>
            </a:r>
            <a:r>
              <a:rPr lang="en-US" sz="2000"/>
              <a:t> Seamless Omnichannel CX, AI-Driven Insights, &amp; Scalable, Cloud-Based Tools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0342EA8A-F660-6E9F-E45C-47F698F5E3B1}"/>
              </a:ext>
            </a:extLst>
          </p:cNvPr>
          <p:cNvSpPr txBox="1"/>
          <p:nvPr/>
        </p:nvSpPr>
        <p:spPr>
          <a:xfrm>
            <a:off x="2395077" y="4948402"/>
            <a:ext cx="7430772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000" b="1" dirty="0"/>
              <a:t>Boost</a:t>
            </a:r>
            <a:r>
              <a:rPr lang="en-US" sz="2000" dirty="0"/>
              <a:t> Collaboration, Efficiency, &amp; Customer Satisfaction</a:t>
            </a:r>
          </a:p>
        </p:txBody>
      </p:sp>
      <p:sp>
        <p:nvSpPr>
          <p:cNvPr id="28" name="Rounded Rectangle 27">
            <a:hlinkClick r:id="rId4"/>
            <a:extLst>
              <a:ext uri="{FF2B5EF4-FFF2-40B4-BE49-F238E27FC236}">
                <a16:creationId xmlns:a16="http://schemas.microsoft.com/office/drawing/2014/main" id="{B332E4DF-8C6F-739E-26DA-1D1D52E147AA}"/>
              </a:ext>
            </a:extLst>
          </p:cNvPr>
          <p:cNvSpPr/>
          <p:nvPr/>
        </p:nvSpPr>
        <p:spPr>
          <a:xfrm>
            <a:off x="2381664" y="1780599"/>
            <a:ext cx="2229288" cy="396928"/>
          </a:xfrm>
          <a:prstGeom prst="roundRect">
            <a:avLst>
              <a:gd name="adj" fmla="val 50000"/>
            </a:avLst>
          </a:prstGeom>
          <a:noFill/>
          <a:ln>
            <a:gradFill>
              <a:gsLst>
                <a:gs pos="0">
                  <a:srgbClr val="CCFF33"/>
                </a:gs>
                <a:gs pos="100000">
                  <a:srgbClr val="00EEFC"/>
                </a:gs>
              </a:gsLst>
              <a:lin ang="2700000" scaled="0"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TextBox 28">
            <a:hlinkClick r:id="rId4"/>
            <a:extLst>
              <a:ext uri="{FF2B5EF4-FFF2-40B4-BE49-F238E27FC236}">
                <a16:creationId xmlns:a16="http://schemas.microsoft.com/office/drawing/2014/main" id="{4D121D14-B45F-2C92-EEF0-288923C188F1}"/>
              </a:ext>
            </a:extLst>
          </p:cNvPr>
          <p:cNvSpPr txBox="1"/>
          <p:nvPr/>
        </p:nvSpPr>
        <p:spPr>
          <a:xfrm>
            <a:off x="2055252" y="1818342"/>
            <a:ext cx="2882112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400" dirty="0">
                <a:solidFill>
                  <a:srgbClr val="23232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Five9 Insurance</a:t>
            </a:r>
          </a:p>
        </p:txBody>
      </p:sp>
      <p:sp>
        <p:nvSpPr>
          <p:cNvPr id="30" name="Rounded Rectangle 29">
            <a:hlinkClick r:id="rId5"/>
            <a:extLst>
              <a:ext uri="{FF2B5EF4-FFF2-40B4-BE49-F238E27FC236}">
                <a16:creationId xmlns:a16="http://schemas.microsoft.com/office/drawing/2014/main" id="{19E28CEB-5542-AFEF-DD54-CEFB252A4421}"/>
              </a:ext>
            </a:extLst>
          </p:cNvPr>
          <p:cNvSpPr/>
          <p:nvPr/>
        </p:nvSpPr>
        <p:spPr>
          <a:xfrm>
            <a:off x="7623387" y="1780599"/>
            <a:ext cx="2202462" cy="396928"/>
          </a:xfrm>
          <a:prstGeom prst="roundRect">
            <a:avLst>
              <a:gd name="adj" fmla="val 50000"/>
            </a:avLst>
          </a:prstGeom>
          <a:noFill/>
          <a:ln>
            <a:gradFill>
              <a:gsLst>
                <a:gs pos="0">
                  <a:srgbClr val="CCFF33"/>
                </a:gs>
                <a:gs pos="100000">
                  <a:srgbClr val="00EEFC"/>
                </a:gs>
              </a:gsLst>
              <a:lin ang="2700000" scaled="0"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TextBox 30">
            <a:hlinkClick r:id="rId5"/>
            <a:extLst>
              <a:ext uri="{FF2B5EF4-FFF2-40B4-BE49-F238E27FC236}">
                <a16:creationId xmlns:a16="http://schemas.microsoft.com/office/drawing/2014/main" id="{AAF14726-D5CD-2EC6-C78F-C78082266640}"/>
              </a:ext>
            </a:extLst>
          </p:cNvPr>
          <p:cNvSpPr txBox="1"/>
          <p:nvPr/>
        </p:nvSpPr>
        <p:spPr>
          <a:xfrm>
            <a:off x="7616469" y="1818342"/>
            <a:ext cx="2216299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Genesys Insurance</a:t>
            </a:r>
          </a:p>
        </p:txBody>
      </p:sp>
      <p:sp>
        <p:nvSpPr>
          <p:cNvPr id="32" name="Rounded Rectangle 31">
            <a:hlinkClick r:id="rId6"/>
            <a:extLst>
              <a:ext uri="{FF2B5EF4-FFF2-40B4-BE49-F238E27FC236}">
                <a16:creationId xmlns:a16="http://schemas.microsoft.com/office/drawing/2014/main" id="{8793DDCC-1D6D-0B0E-F329-C074882DB5B8}"/>
              </a:ext>
            </a:extLst>
          </p:cNvPr>
          <p:cNvSpPr/>
          <p:nvPr/>
        </p:nvSpPr>
        <p:spPr>
          <a:xfrm>
            <a:off x="4637037" y="4288463"/>
            <a:ext cx="2946852" cy="396928"/>
          </a:xfrm>
          <a:prstGeom prst="roundRect">
            <a:avLst>
              <a:gd name="adj" fmla="val 50000"/>
            </a:avLst>
          </a:prstGeom>
          <a:noFill/>
          <a:ln>
            <a:gradFill>
              <a:gsLst>
                <a:gs pos="0">
                  <a:srgbClr val="CCFF33"/>
                </a:gs>
                <a:gs pos="100000">
                  <a:srgbClr val="00EEFC"/>
                </a:gs>
              </a:gsLst>
              <a:lin ang="2700000" scaled="0"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TextBox 32">
            <a:hlinkClick r:id="rId6"/>
            <a:extLst>
              <a:ext uri="{FF2B5EF4-FFF2-40B4-BE49-F238E27FC236}">
                <a16:creationId xmlns:a16="http://schemas.microsoft.com/office/drawing/2014/main" id="{2518F096-8C18-CBAB-21AD-4DC04708F33E}"/>
              </a:ext>
            </a:extLst>
          </p:cNvPr>
          <p:cNvSpPr txBox="1"/>
          <p:nvPr/>
        </p:nvSpPr>
        <p:spPr>
          <a:xfrm>
            <a:off x="4481589" y="4326206"/>
            <a:ext cx="3257748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Insurance Communication</a:t>
            </a:r>
          </a:p>
        </p:txBody>
      </p:sp>
    </p:spTree>
    <p:extLst>
      <p:ext uri="{BB962C8B-B14F-4D97-AF65-F5344CB8AC3E}">
        <p14:creationId xmlns:p14="http://schemas.microsoft.com/office/powerpoint/2010/main" val="326611823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A8C895A-697F-6449-2DE1-6634A212E40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0ACE72DF-723F-F75E-9D88-2B736B272699}"/>
              </a:ext>
            </a:extLst>
          </p:cNvPr>
          <p:cNvSpPr/>
          <p:nvPr/>
        </p:nvSpPr>
        <p:spPr>
          <a:xfrm>
            <a:off x="-56891" y="0"/>
            <a:ext cx="6149657" cy="6879181"/>
          </a:xfrm>
          <a:prstGeom prst="rect">
            <a:avLst/>
          </a:prstGeom>
          <a:gradFill>
            <a:gsLst>
              <a:gs pos="0">
                <a:srgbClr val="00EEFC"/>
              </a:gs>
              <a:gs pos="99000">
                <a:srgbClr val="CCFF33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601A8023-E584-D7B0-5297-6C264AFFA34E}"/>
              </a:ext>
            </a:extLst>
          </p:cNvPr>
          <p:cNvSpPr/>
          <p:nvPr/>
        </p:nvSpPr>
        <p:spPr>
          <a:xfrm>
            <a:off x="286603" y="709684"/>
            <a:ext cx="4701654" cy="54591"/>
          </a:xfrm>
          <a:prstGeom prst="rect">
            <a:avLst/>
          </a:prstGeom>
          <a:solidFill>
            <a:srgbClr val="C2FB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835D0FF-7854-3F66-35C9-B143D84118AF}"/>
              </a:ext>
            </a:extLst>
          </p:cNvPr>
          <p:cNvSpPr txBox="1"/>
          <p:nvPr/>
        </p:nvSpPr>
        <p:spPr>
          <a:xfrm>
            <a:off x="188066" y="184650"/>
            <a:ext cx="361990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Case Studies | </a:t>
            </a:r>
            <a:r>
              <a:rPr lang="en-US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Insurance</a:t>
            </a:r>
          </a:p>
        </p:txBody>
      </p:sp>
      <p:sp>
        <p:nvSpPr>
          <p:cNvPr id="13" name="Teardrop 12">
            <a:extLst>
              <a:ext uri="{FF2B5EF4-FFF2-40B4-BE49-F238E27FC236}">
                <a16:creationId xmlns:a16="http://schemas.microsoft.com/office/drawing/2014/main" id="{A70889AE-0987-8EAA-0D53-4937F7BE3050}"/>
              </a:ext>
            </a:extLst>
          </p:cNvPr>
          <p:cNvSpPr/>
          <p:nvPr/>
        </p:nvSpPr>
        <p:spPr>
          <a:xfrm rot="10800000">
            <a:off x="1004425" y="1859468"/>
            <a:ext cx="3877499" cy="3877499"/>
          </a:xfrm>
          <a:prstGeom prst="teardrop">
            <a:avLst/>
          </a:prstGeom>
          <a:solidFill>
            <a:schemeClr val="bg1"/>
          </a:solidFill>
          <a:ln w="0">
            <a:noFill/>
          </a:ln>
          <a:effectLst>
            <a:outerShdw blurRad="368300" dist="342900" dir="2820000" sx="95000" sy="95000" algn="ctr" rotWithShape="0">
              <a:srgbClr val="232323">
                <a:alpha val="13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7693DCD3-4C2D-43E8-1ACB-216EA4A4823B}"/>
              </a:ext>
            </a:extLst>
          </p:cNvPr>
          <p:cNvSpPr/>
          <p:nvPr/>
        </p:nvSpPr>
        <p:spPr>
          <a:xfrm>
            <a:off x="1852721" y="4221509"/>
            <a:ext cx="258446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Enable Seamless Cloud</a:t>
            </a:r>
          </a:p>
          <a:p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Knowledge Transfer, &amp; Uninterrupted Continuity </a:t>
            </a: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6BE83F01-6894-13B4-1299-925591D5FC8F}"/>
              </a:ext>
            </a:extLst>
          </p:cNvPr>
          <p:cNvSpPr/>
          <p:nvPr/>
        </p:nvSpPr>
        <p:spPr>
          <a:xfrm>
            <a:off x="746187" y="2051554"/>
            <a:ext cx="946289" cy="946289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368300" dist="342900" dir="2820000" sx="95000" sy="95000" algn="ctr" rotWithShape="0">
              <a:srgbClr val="232323">
                <a:alpha val="13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8" name="Graphic 17" descr="Open quotation mark with solid fill">
            <a:extLst>
              <a:ext uri="{FF2B5EF4-FFF2-40B4-BE49-F238E27FC236}">
                <a16:creationId xmlns:a16="http://schemas.microsoft.com/office/drawing/2014/main" id="{2B378FD9-B5D8-6444-42A8-1083F2367D35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46187" y="2072579"/>
            <a:ext cx="919639" cy="919639"/>
          </a:xfrm>
          <a:prstGeom prst="rect">
            <a:avLst/>
          </a:prstGeom>
        </p:spPr>
      </p:pic>
      <p:sp>
        <p:nvSpPr>
          <p:cNvPr id="20" name="TextBox 19">
            <a:hlinkClick r:id="rId4"/>
            <a:extLst>
              <a:ext uri="{FF2B5EF4-FFF2-40B4-BE49-F238E27FC236}">
                <a16:creationId xmlns:a16="http://schemas.microsoft.com/office/drawing/2014/main" id="{8992208F-4B79-832D-ECC6-A7BBFD455EBD}"/>
              </a:ext>
            </a:extLst>
          </p:cNvPr>
          <p:cNvSpPr txBox="1"/>
          <p:nvPr/>
        </p:nvSpPr>
        <p:spPr>
          <a:xfrm>
            <a:off x="1852721" y="5161039"/>
            <a:ext cx="1283193" cy="2539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i="1" strike="noStrike" kern="1200" cap="none" spc="0" normalizeH="0" baseline="0" noProof="0" dirty="0">
                <a:ln>
                  <a:noFill/>
                </a:ln>
                <a:solidFill>
                  <a:srgbClr val="00EEFC"/>
                </a:solidFill>
                <a:effectLst/>
                <a:uLnTx/>
                <a:uFillTx/>
                <a:latin typeface="Arial" panose="020B0604020202020204" pitchFamily="34" charset="0"/>
              </a:rPr>
              <a:t>Read More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C8798C0-2963-8983-C544-AF4F789A34E7}"/>
              </a:ext>
            </a:extLst>
          </p:cNvPr>
          <p:cNvSpPr txBox="1"/>
          <p:nvPr/>
        </p:nvSpPr>
        <p:spPr>
          <a:xfrm>
            <a:off x="1810187" y="2267894"/>
            <a:ext cx="2341189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0" b="1" dirty="0">
                <a:solidFill>
                  <a:srgbClr val="232323"/>
                </a:solidFill>
                <a:latin typeface="Arial" panose="020B0604020202020204" pitchFamily="34" charset="0"/>
              </a:rPr>
              <a:t>250</a:t>
            </a:r>
            <a:r>
              <a:rPr lang="en-US" sz="6000" b="1" baseline="30000" dirty="0">
                <a:solidFill>
                  <a:srgbClr val="232323"/>
                </a:solidFill>
                <a:latin typeface="Arial" panose="020B0604020202020204" pitchFamily="34" charset="0"/>
              </a:rPr>
              <a:t>+</a:t>
            </a:r>
            <a:r>
              <a:rPr kumimoji="0" lang="en-US" sz="6000" b="1" i="0" u="none" strike="noStrike" kern="1200" cap="none" spc="0" normalizeH="0" baseline="0" noProof="0" dirty="0">
                <a:ln>
                  <a:noFill/>
                </a:ln>
                <a:solidFill>
                  <a:srgbClr val="232323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</a:t>
            </a:r>
            <a:endParaRPr kumimoji="0" lang="en-US" sz="6000" b="1" i="0" u="none" strike="noStrike" kern="1200" cap="none" spc="0" normalizeH="0" baseline="0" noProof="0" dirty="0">
              <a:ln>
                <a:noFill/>
              </a:ln>
              <a:solidFill>
                <a:srgbClr val="232323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3E2E660E-EFC4-9672-13BA-CDB8C3FD0473}"/>
              </a:ext>
            </a:extLst>
          </p:cNvPr>
          <p:cNvSpPr txBox="1"/>
          <p:nvPr/>
        </p:nvSpPr>
        <p:spPr>
          <a:xfrm>
            <a:off x="1836837" y="3101436"/>
            <a:ext cx="3389552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232323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EMPLOYEES</a:t>
            </a:r>
            <a:endParaRPr kumimoji="0" lang="en-US" sz="2000" b="1" i="0" u="none" strike="noStrike" kern="1200" cap="none" spc="0" normalizeH="0" baseline="0" noProof="0">
              <a:ln>
                <a:noFill/>
              </a:ln>
              <a:solidFill>
                <a:srgbClr val="232323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659BC2B4-8C2C-8818-A3A5-5174CC228E50}"/>
              </a:ext>
            </a:extLst>
          </p:cNvPr>
          <p:cNvSpPr/>
          <p:nvPr/>
        </p:nvSpPr>
        <p:spPr>
          <a:xfrm>
            <a:off x="1852720" y="3691983"/>
            <a:ext cx="273756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161616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Insurance Contact Center</a:t>
            </a:r>
          </a:p>
        </p:txBody>
      </p:sp>
      <p:sp>
        <p:nvSpPr>
          <p:cNvPr id="37" name="Teardrop 36">
            <a:extLst>
              <a:ext uri="{FF2B5EF4-FFF2-40B4-BE49-F238E27FC236}">
                <a16:creationId xmlns:a16="http://schemas.microsoft.com/office/drawing/2014/main" id="{0C63B36B-A76B-11C0-154F-5F2AC54B7805}"/>
              </a:ext>
            </a:extLst>
          </p:cNvPr>
          <p:cNvSpPr/>
          <p:nvPr/>
        </p:nvSpPr>
        <p:spPr>
          <a:xfrm rot="10800000">
            <a:off x="7383939" y="1849575"/>
            <a:ext cx="3877499" cy="3877499"/>
          </a:xfrm>
          <a:prstGeom prst="teardrop">
            <a:avLst/>
          </a:prstGeom>
          <a:solidFill>
            <a:schemeClr val="bg1"/>
          </a:solidFill>
          <a:ln w="0">
            <a:noFill/>
          </a:ln>
          <a:effectLst>
            <a:outerShdw blurRad="368300" dist="342900" dir="2820000" sx="95000" sy="95000" algn="ctr" rotWithShape="0">
              <a:srgbClr val="232323">
                <a:alpha val="13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27800E62-88B1-7FF1-4D60-545C13745876}"/>
              </a:ext>
            </a:extLst>
          </p:cNvPr>
          <p:cNvSpPr/>
          <p:nvPr/>
        </p:nvSpPr>
        <p:spPr>
          <a:xfrm>
            <a:off x="8212139" y="4221509"/>
            <a:ext cx="266922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Automate Voice Tasks to Improve Claims Journies, Reduce Agent Workloads, and Improve Operational Efficiency</a:t>
            </a:r>
          </a:p>
        </p:txBody>
      </p:sp>
      <p:sp>
        <p:nvSpPr>
          <p:cNvPr id="39" name="Oval 38">
            <a:extLst>
              <a:ext uri="{FF2B5EF4-FFF2-40B4-BE49-F238E27FC236}">
                <a16:creationId xmlns:a16="http://schemas.microsoft.com/office/drawing/2014/main" id="{F889065B-18B9-D7BC-B501-07E0327555BB}"/>
              </a:ext>
            </a:extLst>
          </p:cNvPr>
          <p:cNvSpPr/>
          <p:nvPr/>
        </p:nvSpPr>
        <p:spPr>
          <a:xfrm>
            <a:off x="7154081" y="2041661"/>
            <a:ext cx="946289" cy="946289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368300" dist="342900" dir="2820000" sx="95000" sy="95000" algn="ctr" rotWithShape="0">
              <a:srgbClr val="232323">
                <a:alpha val="13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40" name="Graphic 39" descr="Open quotation mark with solid fill">
            <a:extLst>
              <a:ext uri="{FF2B5EF4-FFF2-40B4-BE49-F238E27FC236}">
                <a16:creationId xmlns:a16="http://schemas.microsoft.com/office/drawing/2014/main" id="{7E69977F-E83A-7403-17D5-32584BBC4D14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154081" y="2062686"/>
            <a:ext cx="919639" cy="919639"/>
          </a:xfrm>
          <a:prstGeom prst="rect">
            <a:avLst/>
          </a:prstGeom>
        </p:spPr>
      </p:pic>
      <p:sp>
        <p:nvSpPr>
          <p:cNvPr id="41" name="TextBox 40">
            <a:hlinkClick r:id="rId5"/>
            <a:extLst>
              <a:ext uri="{FF2B5EF4-FFF2-40B4-BE49-F238E27FC236}">
                <a16:creationId xmlns:a16="http://schemas.microsoft.com/office/drawing/2014/main" id="{18B4D4EE-B549-770F-07BC-4665BCF50852}"/>
              </a:ext>
            </a:extLst>
          </p:cNvPr>
          <p:cNvSpPr txBox="1"/>
          <p:nvPr/>
        </p:nvSpPr>
        <p:spPr>
          <a:xfrm>
            <a:off x="8212138" y="5151146"/>
            <a:ext cx="1283193" cy="2539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i="1" strike="noStrike" kern="1200" cap="none" spc="0" normalizeH="0" baseline="0" noProof="0" dirty="0">
                <a:ln>
                  <a:noFill/>
                </a:ln>
                <a:solidFill>
                  <a:srgbClr val="00EEFC"/>
                </a:solidFill>
                <a:effectLst/>
                <a:uLnTx/>
                <a:uFillTx/>
                <a:latin typeface="Arial" panose="020B0604020202020204" pitchFamily="34" charset="0"/>
              </a:rPr>
              <a:t>Read More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26D1335B-43E4-6E2E-C266-3F8D06EAB82F}"/>
              </a:ext>
            </a:extLst>
          </p:cNvPr>
          <p:cNvSpPr txBox="1"/>
          <p:nvPr/>
        </p:nvSpPr>
        <p:spPr>
          <a:xfrm>
            <a:off x="8196254" y="2422593"/>
            <a:ext cx="2373428" cy="7848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500" b="1" dirty="0">
                <a:solidFill>
                  <a:srgbClr val="232323"/>
                </a:solidFill>
                <a:latin typeface="Arial" panose="020B0604020202020204" pitchFamily="34" charset="0"/>
              </a:rPr>
              <a:t>Millions</a:t>
            </a:r>
            <a:r>
              <a:rPr kumimoji="0" lang="en-US" sz="4500" b="1" i="0" u="none" strike="noStrike" kern="1200" cap="none" spc="0" normalizeH="0" baseline="0" noProof="0" dirty="0">
                <a:ln>
                  <a:noFill/>
                </a:ln>
                <a:solidFill>
                  <a:srgbClr val="232323"/>
                </a:solidFill>
                <a:effectLst/>
                <a:uLnTx/>
                <a:uFillTx/>
                <a:latin typeface="Arial" panose="020B0604020202020204" pitchFamily="34" charset="0"/>
              </a:rPr>
              <a:t> </a:t>
            </a:r>
            <a:endParaRPr kumimoji="0" lang="en-US" sz="4500" b="1" i="0" u="none" strike="noStrike" kern="1200" cap="none" spc="0" normalizeH="0" baseline="0" noProof="0" dirty="0">
              <a:ln>
                <a:noFill/>
              </a:ln>
              <a:solidFill>
                <a:srgbClr val="232323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8CFB1ECC-DB5D-F66D-7E1B-F04F5134CC1D}"/>
              </a:ext>
            </a:extLst>
          </p:cNvPr>
          <p:cNvSpPr txBox="1"/>
          <p:nvPr/>
        </p:nvSpPr>
        <p:spPr>
          <a:xfrm>
            <a:off x="8196254" y="3091543"/>
            <a:ext cx="3389552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232323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OF</a:t>
            </a:r>
            <a:r>
              <a:rPr kumimoji="0" lang="en-US" sz="2000" b="1" i="0" u="none" strike="noStrike" kern="1200" cap="none" spc="0" normalizeH="0" noProof="0" dirty="0">
                <a:ln>
                  <a:noFill/>
                </a:ln>
                <a:solidFill>
                  <a:srgbClr val="232323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POLICY HOLDERS</a:t>
            </a: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srgbClr val="232323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A2A56366-D51E-731F-E57D-8EB6065C43BC}"/>
              </a:ext>
            </a:extLst>
          </p:cNvPr>
          <p:cNvSpPr/>
          <p:nvPr/>
        </p:nvSpPr>
        <p:spPr>
          <a:xfrm>
            <a:off x="8212137" y="3682090"/>
            <a:ext cx="2882361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161616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Health</a:t>
            </a:r>
            <a:r>
              <a:rPr kumimoji="0" lang="en-US" sz="1600" b="1" i="0" u="none" strike="noStrike" kern="1200" cap="none" spc="0" normalizeH="0" noProof="0" dirty="0">
                <a:ln>
                  <a:noFill/>
                </a:ln>
                <a:solidFill>
                  <a:srgbClr val="161616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Insurance Provider</a:t>
            </a:r>
            <a:endParaRPr kumimoji="0" lang="en-US" sz="1600" b="1" i="0" u="none" strike="noStrike" kern="1200" cap="none" spc="0" normalizeH="0" baseline="0" noProof="0" dirty="0">
              <a:ln>
                <a:noFill/>
              </a:ln>
              <a:solidFill>
                <a:srgbClr val="161616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pic>
        <p:nvPicPr>
          <p:cNvPr id="50" name="Picture 49">
            <a:extLst>
              <a:ext uri="{FF2B5EF4-FFF2-40B4-BE49-F238E27FC236}">
                <a16:creationId xmlns:a16="http://schemas.microsoft.com/office/drawing/2014/main" id="{F541FB96-BEF5-F518-247B-8C33DAD7BF24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biLevel thresh="2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51909" y="198114"/>
            <a:ext cx="1470099" cy="3969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696016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8DCF9C1F915094F947FEF79BACEE81F" ma:contentTypeVersion="22" ma:contentTypeDescription="Create a new document." ma:contentTypeScope="" ma:versionID="aa80ff9b299ddc9edfa58d7c13f9b809">
  <xsd:schema xmlns:xsd="http://www.w3.org/2001/XMLSchema" xmlns:xs="http://www.w3.org/2001/XMLSchema" xmlns:p="http://schemas.microsoft.com/office/2006/metadata/properties" xmlns:ns2="a15a6708-523a-4e4f-b879-03aca660bff4" xmlns:ns3="2f5e49b4-4c98-43da-b81a-b3541f1e53f1" targetNamespace="http://schemas.microsoft.com/office/2006/metadata/properties" ma:root="true" ma:fieldsID="df494d89084da1f80036ce4da847b1c9" ns2:_="" ns3:_="">
    <xsd:import namespace="a15a6708-523a-4e4f-b879-03aca660bff4"/>
    <xsd:import namespace="2f5e49b4-4c98-43da-b81a-b3541f1e53f1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2:LastSharedByUser" minOccurs="0"/>
                <xsd:element ref="ns2:LastSharedByTime" minOccurs="0"/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DateTaken" minOccurs="0"/>
                <xsd:element ref="ns3:MediaServiceEventHashCode" minOccurs="0"/>
                <xsd:element ref="ns3:MediaServiceGenerationTime" minOccurs="0"/>
                <xsd:element ref="ns3:MediaServiceOCR" minOccurs="0"/>
                <xsd:element ref="ns3:MediaServiceAutoKeyPoints" minOccurs="0"/>
                <xsd:element ref="ns3:MediaServiceKeyPoints" minOccurs="0"/>
                <xsd:element ref="ns3:MediaLengthInSeconds" minOccurs="0"/>
                <xsd:element ref="ns3:lcf76f155ced4ddcb4097134ff3c332f" minOccurs="0"/>
                <xsd:element ref="ns2:TaxCatchAll" minOccurs="0"/>
                <xsd:element ref="ns3:MediaServiceLocation" minOccurs="0"/>
                <xsd:element ref="ns3:MediaServiceObjectDetectorVersions" minOccurs="0"/>
                <xsd:element ref="ns3:MediaServiceSearchProperties" minOccurs="0"/>
                <xsd:element ref="ns3:MediaServiceBillingMetadata" minOccurs="0"/>
                <xsd:element ref="ns3:Arewekeepingthisone_x003f_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15a6708-523a-4e4f-b879-03aca660bff4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  <xsd:element name="LastSharedByUser" ma:index="10" nillable="true" ma:displayName="Last Shared By User" ma:description="" ma:internalName="LastSharedByUser" ma:readOnly="true">
      <xsd:simpleType>
        <xsd:restriction base="dms:Note">
          <xsd:maxLength value="255"/>
        </xsd:restriction>
      </xsd:simpleType>
    </xsd:element>
    <xsd:element name="LastSharedByTime" ma:index="11" nillable="true" ma:displayName="Last Shared By Time" ma:description="" ma:internalName="LastSharedByTime" ma:readOnly="true">
      <xsd:simpleType>
        <xsd:restriction base="dms:DateTime"/>
      </xsd:simpleType>
    </xsd:element>
    <xsd:element name="TaxCatchAll" ma:index="24" nillable="true" ma:displayName="Taxonomy Catch All Column" ma:hidden="true" ma:list="{ab7d8a11-564b-4a6d-87b7-daf6cbd7ac61}" ma:internalName="TaxCatchAll" ma:showField="CatchAllData" ma:web="a15a6708-523a-4e4f-b879-03aca660bff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f5e49b4-4c98-43da-b81a-b3541f1e53f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2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3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AutoTags" ma:index="14" nillable="true" ma:displayName="MediaServiceAutoTags" ma:description="" ma:internalName="MediaServiceAutoTags" ma:readOnly="true">
      <xsd:simpleType>
        <xsd:restriction base="dms:Text"/>
      </xsd:simpleType>
    </xsd:element>
    <xsd:element name="MediaServiceDateTaken" ma:index="15" nillable="true" ma:displayName="MediaServiceDateTaken" ma:description="" ma:hidden="true" ma:internalName="MediaServiceDateTaken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1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23" nillable="true" ma:taxonomy="true" ma:internalName="lcf76f155ced4ddcb4097134ff3c332f" ma:taxonomyFieldName="MediaServiceImageTags" ma:displayName="Image Tags" ma:readOnly="false" ma:fieldId="{5cf76f15-5ced-4ddc-b409-7134ff3c332f}" ma:taxonomyMulti="true" ma:sspId="d194855d-acee-47e7-8a66-7339a2c42cbf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Location" ma:index="25" nillable="true" ma:displayName="Location" ma:internalName="MediaServiceLocation" ma:readOnly="true">
      <xsd:simpleType>
        <xsd:restriction base="dms:Text"/>
      </xsd:simpleType>
    </xsd:element>
    <xsd:element name="MediaServiceObjectDetectorVersions" ma:index="26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7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8" nillable="true" ma:displayName="MediaServiceBillingMetadata" ma:hidden="true" ma:internalName="MediaServiceBillingMetadata" ma:readOnly="true">
      <xsd:simpleType>
        <xsd:restriction base="dms:Note"/>
      </xsd:simpleType>
    </xsd:element>
    <xsd:element name="Arewekeepingthisone_x003f_" ma:index="29" nillable="true" ma:displayName="Are we keeping this one?" ma:default="1" ma:format="Dropdown" ma:internalName="Arewekeepingthisone_x003f_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a15a6708-523a-4e4f-b879-03aca660bff4" xsi:nil="true"/>
    <lcf76f155ced4ddcb4097134ff3c332f xmlns="2f5e49b4-4c98-43da-b81a-b3541f1e53f1">
      <Terms xmlns="http://schemas.microsoft.com/office/infopath/2007/PartnerControls"/>
    </lcf76f155ced4ddcb4097134ff3c332f>
    <Arewekeepingthisone_x003f_ xmlns="2f5e49b4-4c98-43da-b81a-b3541f1e53f1">true</Arewekeepingthisone_x003f_>
  </documentManagement>
</p:properties>
</file>

<file path=customXml/itemProps1.xml><?xml version="1.0" encoding="utf-8"?>
<ds:datastoreItem xmlns:ds="http://schemas.openxmlformats.org/officeDocument/2006/customXml" ds:itemID="{D388A6FA-EAD3-455A-B274-05665878D438}">
  <ds:schemaRefs>
    <ds:schemaRef ds:uri="2f5e49b4-4c98-43da-b81a-b3541f1e53f1"/>
    <ds:schemaRef ds:uri="a15a6708-523a-4e4f-b879-03aca660bff4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2.xml><?xml version="1.0" encoding="utf-8"?>
<ds:datastoreItem xmlns:ds="http://schemas.openxmlformats.org/officeDocument/2006/customXml" ds:itemID="{9860D518-4E20-4128-9893-962DBF60B20C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0C8F8917-91E7-4E33-AAE8-881DC3C017EA}">
  <ds:schemaRefs>
    <ds:schemaRef ds:uri="http://schemas.microsoft.com/office/2006/documentManagement/types"/>
    <ds:schemaRef ds:uri="http://www.w3.org/XML/1998/namespace"/>
    <ds:schemaRef ds:uri="http://schemas.openxmlformats.org/package/2006/metadata/core-properties"/>
    <ds:schemaRef ds:uri="a15a6708-523a-4e4f-b879-03aca660bff4"/>
    <ds:schemaRef ds:uri="2f5e49b4-4c98-43da-b81a-b3541f1e53f1"/>
    <ds:schemaRef ds:uri="http://purl.org/dc/terms/"/>
    <ds:schemaRef ds:uri="http://purl.org/dc/elements/1.1/"/>
    <ds:schemaRef ds:uri="http://purl.org/dc/dcmitype/"/>
    <ds:schemaRef ds:uri="http://schemas.microsoft.com/office/infopath/2007/PartnerControls"/>
    <ds:schemaRef ds:uri="http://schemas.microsoft.com/office/2006/metadata/propertie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21</TotalTime>
  <Words>151</Words>
  <Application>Microsoft Macintosh PowerPoint</Application>
  <PresentationFormat>Widescreen</PresentationFormat>
  <Paragraphs>31</Paragraphs>
  <Slides>3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Aptos</vt:lpstr>
      <vt:lpstr>Aptos Display</vt:lpstr>
      <vt:lpstr>Arial</vt:lpstr>
      <vt:lpstr>Calibri</vt:lpstr>
      <vt:lpstr>Office Theme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Evan Lewis</dc:creator>
  <cp:lastModifiedBy>Megan Chambers</cp:lastModifiedBy>
  <cp:revision>1</cp:revision>
  <dcterms:created xsi:type="dcterms:W3CDTF">2026-06-16T20:49:26Z</dcterms:created>
  <dcterms:modified xsi:type="dcterms:W3CDTF">2026-09-03T15:02:27Z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0x01010038DCF9C1F915094F947FEF79BACEE81F</vt:lpwstr>
  </property>
  <property fmtid="{D5CDD505-2E9C-101B-9397-08002B2CF9AE}" pid="3" name="MediaServiceImageTags">
    <vt:lpwstr/>
  </property>
</Properties>
</file>