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68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B04"/>
    <a:srgbClr val="232323"/>
    <a:srgbClr val="00EEFC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BACF0F-6952-8B42-919A-CA5AEE02AEDA}" v="17" dt="2026-09-03T14:52:41.6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12"/>
    <p:restoredTop sz="94603"/>
  </p:normalViewPr>
  <p:slideViewPr>
    <p:cSldViewPr snapToGrid="0">
      <p:cViewPr varScale="1">
        <p:scale>
          <a:sx n="99" d="100"/>
          <a:sy n="99" d="100"/>
        </p:scale>
        <p:origin x="192" y="296"/>
      </p:cViewPr>
      <p:guideLst>
        <p:guide orient="horz" pos="17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Chambers" userId="adaecab4-e7ef-4ed3-bc60-7238a008e4de" providerId="ADAL" clId="{45A092C4-42B5-5C34-A4A3-F51782D972E8}"/>
    <pc:docChg chg="modSld">
      <pc:chgData name="Megan Chambers" userId="adaecab4-e7ef-4ed3-bc60-7238a008e4de" providerId="ADAL" clId="{45A092C4-42B5-5C34-A4A3-F51782D972E8}" dt="2026-09-03T14:52:41.672" v="10"/>
      <pc:docMkLst>
        <pc:docMk/>
      </pc:docMkLst>
      <pc:sldChg chg="modSp">
        <pc:chgData name="Megan Chambers" userId="adaecab4-e7ef-4ed3-bc60-7238a008e4de" providerId="ADAL" clId="{45A092C4-42B5-5C34-A4A3-F51782D972E8}" dt="2026-09-03T14:52:41.672" v="10"/>
        <pc:sldMkLst>
          <pc:docMk/>
          <pc:sldMk cId="2246960163" sldId="265"/>
        </pc:sldMkLst>
        <pc:spChg chg="mod">
          <ac:chgData name="Megan Chambers" userId="adaecab4-e7ef-4ed3-bc60-7238a008e4de" providerId="ADAL" clId="{45A092C4-42B5-5C34-A4A3-F51782D972E8}" dt="2026-09-03T14:52:41.672" v="10"/>
          <ac:spMkLst>
            <pc:docMk/>
            <pc:sldMk cId="2246960163" sldId="265"/>
            <ac:spMk id="20" creationId="{8992208F-4B79-832D-ECC6-A7BBFD455EBD}"/>
          </ac:spMkLst>
        </pc:spChg>
      </pc:sldChg>
      <pc:sldChg chg="modSp">
        <pc:chgData name="Megan Chambers" userId="adaecab4-e7ef-4ed3-bc60-7238a008e4de" providerId="ADAL" clId="{45A092C4-42B5-5C34-A4A3-F51782D972E8}" dt="2026-09-03T14:52:13.294" v="9"/>
        <pc:sldMkLst>
          <pc:docMk/>
          <pc:sldMk cId="3266118232" sldId="267"/>
        </pc:sldMkLst>
        <pc:spChg chg="mod">
          <ac:chgData name="Megan Chambers" userId="adaecab4-e7ef-4ed3-bc60-7238a008e4de" providerId="ADAL" clId="{45A092C4-42B5-5C34-A4A3-F51782D972E8}" dt="2026-09-03T14:51:45.258" v="6"/>
          <ac:spMkLst>
            <pc:docMk/>
            <pc:sldMk cId="3266118232" sldId="267"/>
            <ac:spMk id="16" creationId="{42009CAB-2A3F-66DA-27CE-807E330EB1B6}"/>
          </ac:spMkLst>
        </pc:spChg>
        <pc:spChg chg="mod">
          <ac:chgData name="Megan Chambers" userId="adaecab4-e7ef-4ed3-bc60-7238a008e4de" providerId="ADAL" clId="{45A092C4-42B5-5C34-A4A3-F51782D972E8}" dt="2026-09-03T14:51:50.030" v="7"/>
          <ac:spMkLst>
            <pc:docMk/>
            <pc:sldMk cId="3266118232" sldId="267"/>
            <ac:spMk id="17" creationId="{D21CB7F3-F697-B36D-150B-B56F5A4D8115}"/>
          </ac:spMkLst>
        </pc:spChg>
        <pc:spChg chg="mod">
          <ac:chgData name="Megan Chambers" userId="adaecab4-e7ef-4ed3-bc60-7238a008e4de" providerId="ADAL" clId="{45A092C4-42B5-5C34-A4A3-F51782D972E8}" dt="2026-09-03T14:52:07.894" v="8"/>
          <ac:spMkLst>
            <pc:docMk/>
            <pc:sldMk cId="3266118232" sldId="267"/>
            <ac:spMk id="18" creationId="{3BBA352B-0BAD-604B-F228-C96B14CC55A6}"/>
          </ac:spMkLst>
        </pc:spChg>
        <pc:spChg chg="mod">
          <ac:chgData name="Megan Chambers" userId="adaecab4-e7ef-4ed3-bc60-7238a008e4de" providerId="ADAL" clId="{45A092C4-42B5-5C34-A4A3-F51782D972E8}" dt="2026-09-03T14:52:13.294" v="9"/>
          <ac:spMkLst>
            <pc:docMk/>
            <pc:sldMk cId="3266118232" sldId="267"/>
            <ac:spMk id="19" creationId="{538671A4-933C-5DC5-7CE0-AFA03326BD00}"/>
          </ac:spMkLst>
        </pc:spChg>
      </pc:sldChg>
      <pc:sldChg chg="delSp modSp mod">
        <pc:chgData name="Megan Chambers" userId="adaecab4-e7ef-4ed3-bc60-7238a008e4de" providerId="ADAL" clId="{45A092C4-42B5-5C34-A4A3-F51782D972E8}" dt="2026-09-03T14:51:04.060" v="5"/>
        <pc:sldMkLst>
          <pc:docMk/>
          <pc:sldMk cId="1919407508" sldId="268"/>
        </pc:sldMkLst>
        <pc:spChg chg="topLvl">
          <ac:chgData name="Megan Chambers" userId="adaecab4-e7ef-4ed3-bc60-7238a008e4de" providerId="ADAL" clId="{45A092C4-42B5-5C34-A4A3-F51782D972E8}" dt="2026-09-03T14:49:51.870" v="2" actId="165"/>
          <ac:spMkLst>
            <pc:docMk/>
            <pc:sldMk cId="1919407508" sldId="268"/>
            <ac:spMk id="6" creationId="{B8FE993F-51EA-4975-F8E9-2362F6899471}"/>
          </ac:spMkLst>
        </pc:spChg>
        <pc:spChg chg="topLvl">
          <ac:chgData name="Megan Chambers" userId="adaecab4-e7ef-4ed3-bc60-7238a008e4de" providerId="ADAL" clId="{45A092C4-42B5-5C34-A4A3-F51782D972E8}" dt="2026-09-03T14:49:51.870" v="2" actId="165"/>
          <ac:spMkLst>
            <pc:docMk/>
            <pc:sldMk cId="1919407508" sldId="268"/>
            <ac:spMk id="7" creationId="{5B55CDC6-DA95-5600-B9BB-29896F2708EB}"/>
          </ac:spMkLst>
        </pc:spChg>
        <pc:spChg chg="topLvl">
          <ac:chgData name="Megan Chambers" userId="adaecab4-e7ef-4ed3-bc60-7238a008e4de" providerId="ADAL" clId="{45A092C4-42B5-5C34-A4A3-F51782D972E8}" dt="2026-09-03T14:49:29.838" v="0" actId="165"/>
          <ac:spMkLst>
            <pc:docMk/>
            <pc:sldMk cId="1919407508" sldId="268"/>
            <ac:spMk id="8" creationId="{BEA09A2C-CA85-A849-402B-87BE1477150B}"/>
          </ac:spMkLst>
        </pc:spChg>
        <pc:spChg chg="topLvl">
          <ac:chgData name="Megan Chambers" userId="adaecab4-e7ef-4ed3-bc60-7238a008e4de" providerId="ADAL" clId="{45A092C4-42B5-5C34-A4A3-F51782D972E8}" dt="2026-09-03T14:49:51.870" v="2" actId="165"/>
          <ac:spMkLst>
            <pc:docMk/>
            <pc:sldMk cId="1919407508" sldId="268"/>
            <ac:spMk id="9" creationId="{901CA945-F167-F56C-0A00-37EC81055496}"/>
          </ac:spMkLst>
        </pc:spChg>
        <pc:spChg chg="mod topLvl">
          <ac:chgData name="Megan Chambers" userId="adaecab4-e7ef-4ed3-bc60-7238a008e4de" providerId="ADAL" clId="{45A092C4-42B5-5C34-A4A3-F51782D972E8}" dt="2026-09-03T14:49:57.686" v="3"/>
          <ac:spMkLst>
            <pc:docMk/>
            <pc:sldMk cId="1919407508" sldId="268"/>
            <ac:spMk id="10" creationId="{2CD79BFD-C9B2-655B-0B0E-6817B0619AEF}"/>
          </ac:spMkLst>
        </pc:spChg>
        <pc:spChg chg="mod topLvl">
          <ac:chgData name="Megan Chambers" userId="adaecab4-e7ef-4ed3-bc60-7238a008e4de" providerId="ADAL" clId="{45A092C4-42B5-5C34-A4A3-F51782D972E8}" dt="2026-09-03T14:50:53.702" v="4"/>
          <ac:spMkLst>
            <pc:docMk/>
            <pc:sldMk cId="1919407508" sldId="268"/>
            <ac:spMk id="11" creationId="{F658FDE3-585E-ADC4-0260-9D5451BF59CF}"/>
          </ac:spMkLst>
        </pc:spChg>
        <pc:spChg chg="topLvl">
          <ac:chgData name="Megan Chambers" userId="adaecab4-e7ef-4ed3-bc60-7238a008e4de" providerId="ADAL" clId="{45A092C4-42B5-5C34-A4A3-F51782D972E8}" dt="2026-09-03T14:49:29.838" v="0" actId="165"/>
          <ac:spMkLst>
            <pc:docMk/>
            <pc:sldMk cId="1919407508" sldId="268"/>
            <ac:spMk id="25" creationId="{80E7794A-BCF0-6157-56E4-D0E023589CD3}"/>
          </ac:spMkLst>
        </pc:spChg>
        <pc:spChg chg="topLvl">
          <ac:chgData name="Megan Chambers" userId="adaecab4-e7ef-4ed3-bc60-7238a008e4de" providerId="ADAL" clId="{45A092C4-42B5-5C34-A4A3-F51782D972E8}" dt="2026-09-03T14:49:29.838" v="0" actId="165"/>
          <ac:spMkLst>
            <pc:docMk/>
            <pc:sldMk cId="1919407508" sldId="268"/>
            <ac:spMk id="37" creationId="{C9508471-1E78-984F-FFE3-AB8781DF627C}"/>
          </ac:spMkLst>
        </pc:spChg>
        <pc:spChg chg="mod topLvl">
          <ac:chgData name="Megan Chambers" userId="adaecab4-e7ef-4ed3-bc60-7238a008e4de" providerId="ADAL" clId="{45A092C4-42B5-5C34-A4A3-F51782D972E8}" dt="2026-09-03T14:49:34.238" v="1"/>
          <ac:spMkLst>
            <pc:docMk/>
            <pc:sldMk cId="1919407508" sldId="268"/>
            <ac:spMk id="38" creationId="{5D2FFA3A-CAB3-89C3-FAAC-579B84534DF3}"/>
          </ac:spMkLst>
        </pc:spChg>
        <pc:spChg chg="mod topLvl">
          <ac:chgData name="Megan Chambers" userId="adaecab4-e7ef-4ed3-bc60-7238a008e4de" providerId="ADAL" clId="{45A092C4-42B5-5C34-A4A3-F51782D972E8}" dt="2026-09-03T14:51:04.060" v="5"/>
          <ac:spMkLst>
            <pc:docMk/>
            <pc:sldMk cId="1919407508" sldId="268"/>
            <ac:spMk id="39" creationId="{1A7D3D7B-8A3D-04D7-B35E-A145B6FCFAF8}"/>
          </ac:spMkLst>
        </pc:spChg>
        <pc:grpChg chg="del">
          <ac:chgData name="Megan Chambers" userId="adaecab4-e7ef-4ed3-bc60-7238a008e4de" providerId="ADAL" clId="{45A092C4-42B5-5C34-A4A3-F51782D972E8}" dt="2026-09-03T14:49:29.838" v="0" actId="165"/>
          <ac:grpSpMkLst>
            <pc:docMk/>
            <pc:sldMk cId="1919407508" sldId="268"/>
            <ac:grpSpMk id="14" creationId="{987DF7E3-39A4-08E5-1B51-7038CFC8E5F6}"/>
          </ac:grpSpMkLst>
        </pc:grpChg>
        <pc:grpChg chg="del">
          <ac:chgData name="Megan Chambers" userId="adaecab4-e7ef-4ed3-bc60-7238a008e4de" providerId="ADAL" clId="{45A092C4-42B5-5C34-A4A3-F51782D972E8}" dt="2026-09-03T14:49:51.870" v="2" actId="165"/>
          <ac:grpSpMkLst>
            <pc:docMk/>
            <pc:sldMk cId="1919407508" sldId="268"/>
            <ac:grpSpMk id="15" creationId="{F3299880-BC2A-B5AC-4342-B1AFF51E7DC5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59EDA-4D13-3C41-9FA6-55F441A8E7F5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45CDC-258C-E44D-8ABB-D89A00405C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49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4288E-DC2B-C080-C241-54F3AF52B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C6B7D-36C6-0B7C-8120-32CF30FFD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D2F865-8167-8E08-0DDA-579AE9E17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727330-4B00-A602-4F9F-6AA9CD06C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8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947A9-3BF9-A0B6-FFA5-E89D41FB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27964-FFE9-3553-18AD-388D407B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3B4A3B-0755-381D-9122-FC78CAE2E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88283-50E0-64DA-BC30-9726886A5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745CDC-258C-E44D-8ABB-D89A00405C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51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681D-708D-2378-FBBC-3597E7AF5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1802B1-A745-74C1-09C3-9B677C925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54CE0-FDCA-E2A7-0FD2-EEB68BA45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E9492-0D36-4FF3-36C7-4F18EB5D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54812-7687-D335-6AAD-8B538A40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41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0BD7-377F-7EC6-76EF-700A3A8E9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7B32D-F8C9-D631-0E8B-488590D04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96117-85C5-A45A-562E-235EA401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2F036-E0C8-B827-7959-4CDACDF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B8BBE-3CF7-FA53-B550-A63783983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28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C6C834-8425-AA9E-0697-323CB74DF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CECCF-D5BB-DC64-F8CA-B120B238A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2B7B-F74C-F037-77C8-73482EF0F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11B76-F23E-432B-CF74-5BC056E1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DF355-8BB9-F951-FC87-90EE4FCE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0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E5F74-199D-534B-80C4-05F77322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D88B9-0889-D002-7ECE-60252260A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5808-E951-AAEF-38A9-D2B3D72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846D0-4ACF-1D58-8CAD-293CEC5A6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1F07-8B3D-4548-D2BA-1A4AB74C6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F7C6-A6ED-CA09-1B0E-2F10B6457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DC20CB-6F6A-E7D8-E5F1-007D43817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F3925-7F9B-4536-A556-1922E3C6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092DC-C1EA-B86C-819A-1ACFA142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1000-7B58-A1C9-EE40-CA326919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13671-0BD9-8A0D-355F-F2CF6381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2B2D4-4645-55B5-82D0-58C633B89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E15AF-F8CC-59C3-719F-3969D84D7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64A0C-28F4-FAC8-BCF5-77A3AC68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2C158-12CD-E08E-E281-3A948D24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0082D-5647-A864-7390-A3A929BA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0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2112-B67D-35C1-CC38-B7D8EDA9D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FEF19-2952-6EFE-CBF0-40EAB79C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9AAA8-960C-6FEA-2B31-9053202EB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C812C-B182-027A-8EC2-FDC66DEAB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68E43-B65F-A00A-0B60-AD4E682EC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FFE42F-CDEA-334F-8C8B-EA1BBB69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D501B9-9324-6A8A-A973-56462871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FAFEA1-8AE0-439F-600C-BB38E438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4D82-62F9-B18B-7EB6-B297944B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5F85D4-F5A3-555D-132B-228725457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9F155-9399-9869-1D90-1CF5144DF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B1C3B-76E8-BFB9-DEEF-0E9B3EBD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4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84256-CE75-A5F9-BC8E-E8AC9146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11E719-0ECD-EB36-83CE-CAFAEFBC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50ABD-6023-B6C4-B983-5C6162AA6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4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7AE9-C84E-94DF-8ED5-619874E9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3E28-7F05-0864-86F2-F9D54361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3265EE-F777-66A9-B580-07C109A61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5710A-F01A-B18E-AAFF-78462B2FF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B72BE-006C-A27D-3398-FDBFB814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8E053-EC70-20AF-909E-50F704EC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217-F5E1-C8D9-EFB2-A72E354A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91332-94B3-0E99-ADC5-D9E154DF2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C1B5E6-0287-D707-FC79-15BF139BE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19706-6871-93DF-92CA-E30F928F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46D27-DFEB-C677-7187-44FFBC94F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48ECA-CB35-EE08-B73A-36630253A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D727-597B-C70F-DA90-5C2E64D8C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9AA8-1EC4-8AAD-9A8B-1C4F1B16D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933D8-E110-BFF1-6E42-FC3FB798D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B148E8-DFDB-45CA-A3D9-672F99CC9D8A}" type="datetimeFigureOut">
              <a:rPr lang="en-US" smtClean="0"/>
              <a:t>9/3/26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6BED0-0535-8A16-FA91-8619C2FE0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AA754-AA6F-7E16-0FFF-E4CD2E4D1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5463-08CE-4253-89B2-DFAF64AED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.calltower.com/hubfs/Overcoming%20Energy%20Communication%20Challenges%20with%20CallTower%E2%80%99s%20Solutions.pdf" TargetMode="External"/><Relationship Id="rId7" Type="http://schemas.openxmlformats.org/officeDocument/2006/relationships/hyperlink" Target="https://info.calltower.com/hubfs/How-MicrosoftCoPilot-Enhances-EnergyCompanies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How-Webex-Transform-Energy-Communication.pdf" TargetMode="External"/><Relationship Id="rId5" Type="http://schemas.openxmlformats.org/officeDocument/2006/relationships/hyperlink" Target="https://info.calltower.com/hubfs/key-integrations-how-calltower-supports-energy-companies-ebook.pdf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.calltower.com/hubfs/CallTowers%20Three-Pronged%20Approach%20to%20Energy%20Communication.pdf" TargetMode="External"/><Relationship Id="rId5" Type="http://schemas.openxmlformats.org/officeDocument/2006/relationships/hyperlink" Target="https://info.calltower.com/hubfs/How-Genesys-Elevates-CX-for-Energy.pdf" TargetMode="External"/><Relationship Id="rId4" Type="http://schemas.openxmlformats.org/officeDocument/2006/relationships/hyperlink" Target="https://info.calltower.com/hubfs/How-Five9-Elevates-Energy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hyperlink" Target="https://info.calltower.com/hubfs/microsoft-teams-footwear-company-retail-case-study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0F9E0-9D80-4F2B-E649-A94895A43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C8644-C366-B879-A868-0BAEFDF3F594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0E9C2-A081-2A6A-2A54-AC406E57DD98}"/>
              </a:ext>
            </a:extLst>
          </p:cNvPr>
          <p:cNvSpPr txBox="1"/>
          <p:nvPr/>
        </p:nvSpPr>
        <p:spPr>
          <a:xfrm>
            <a:off x="188066" y="184650"/>
            <a:ext cx="4751622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Unified Communications | </a:t>
            </a:r>
            <a:r>
              <a:rPr lang="en-US" sz="2400" dirty="0">
                <a:solidFill>
                  <a:srgbClr val="999999"/>
                </a:solidFill>
                <a:latin typeface="Arial"/>
                <a:cs typeface="Arial"/>
              </a:rPr>
              <a:t>Energy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A6F836E-8C85-0FFB-536B-251CFC7093A8}"/>
              </a:ext>
            </a:extLst>
          </p:cNvPr>
          <p:cNvGrpSpPr/>
          <p:nvPr/>
        </p:nvGrpSpPr>
        <p:grpSpPr>
          <a:xfrm>
            <a:off x="228994" y="1538847"/>
            <a:ext cx="2743200" cy="3718643"/>
            <a:chOff x="300114" y="1538847"/>
            <a:chExt cx="2743200" cy="3718643"/>
          </a:xfrm>
        </p:grpSpPr>
        <p:sp>
          <p:nvSpPr>
            <p:cNvPr id="3" name="Rounded Rectangle 6">
              <a:extLst>
                <a:ext uri="{FF2B5EF4-FFF2-40B4-BE49-F238E27FC236}">
                  <a16:creationId xmlns:a16="http://schemas.microsoft.com/office/drawing/2014/main" id="{9883A32D-2BFD-2CEA-9922-07754D2049C5}"/>
                </a:ext>
              </a:extLst>
            </p:cNvPr>
            <p:cNvSpPr/>
            <p:nvPr/>
          </p:nvSpPr>
          <p:spPr>
            <a:xfrm>
              <a:off x="300114" y="1572420"/>
              <a:ext cx="2743200" cy="3685070"/>
            </a:xfrm>
            <a:prstGeom prst="roundRect">
              <a:avLst>
                <a:gd name="adj" fmla="val 6316"/>
              </a:avLst>
            </a:prstGeom>
            <a:solidFill>
              <a:srgbClr val="232323"/>
            </a:solidFill>
            <a:ln w="15875">
              <a:noFill/>
            </a:ln>
            <a:effectLst>
              <a:outerShdw blurRad="152400" dist="38100" dir="594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0" tIns="457200" rIns="457200" bIns="457200" rtlCol="0" anchor="ctr" anchorCtr="0"/>
            <a:lstStyle/>
            <a:p>
              <a:endParaRPr lang="en-US" sz="32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ound Same Side Corner Rectangle 19">
              <a:extLst>
                <a:ext uri="{FF2B5EF4-FFF2-40B4-BE49-F238E27FC236}">
                  <a16:creationId xmlns:a16="http://schemas.microsoft.com/office/drawing/2014/main" id="{39C8B5D1-1C9F-C225-4B8F-C13CFF79DCA9}"/>
                </a:ext>
              </a:extLst>
            </p:cNvPr>
            <p:cNvSpPr/>
            <p:nvPr/>
          </p:nvSpPr>
          <p:spPr>
            <a:xfrm>
              <a:off x="300114" y="1538847"/>
              <a:ext cx="2743200" cy="427544"/>
            </a:xfrm>
            <a:prstGeom prst="round2SameRect">
              <a:avLst>
                <a:gd name="adj1" fmla="val 38008"/>
                <a:gd name="adj2" fmla="val 0"/>
              </a:avLst>
            </a:prstGeom>
            <a:solidFill>
              <a:srgbClr val="C2FB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77077D6-9BC8-FA88-2976-9DF2B6FE4294}"/>
                </a:ext>
              </a:extLst>
            </p:cNvPr>
            <p:cNvSpPr txBox="1"/>
            <p:nvPr/>
          </p:nvSpPr>
          <p:spPr>
            <a:xfrm>
              <a:off x="300114" y="2266712"/>
              <a:ext cx="2743200" cy="12931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Addressing</a:t>
              </a:r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Communication Efficiency, Field Team Connectivity, &amp; System Reliability Issues</a:t>
              </a:r>
            </a:p>
          </p:txBody>
        </p:sp>
        <p:sp>
          <p:nvSpPr>
            <p:cNvPr id="29" name="Rounded Rectangle 28">
              <a:hlinkClick r:id="rId3"/>
              <a:extLst>
                <a:ext uri="{FF2B5EF4-FFF2-40B4-BE49-F238E27FC236}">
                  <a16:creationId xmlns:a16="http://schemas.microsoft.com/office/drawing/2014/main" id="{5B636D45-FE5D-1256-69F7-3EFF8705C711}"/>
                </a:ext>
              </a:extLst>
            </p:cNvPr>
            <p:cNvSpPr/>
            <p:nvPr/>
          </p:nvSpPr>
          <p:spPr>
            <a:xfrm>
              <a:off x="666034" y="4468282"/>
              <a:ext cx="2011361" cy="39692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CCFF33"/>
                  </a:gs>
                  <a:gs pos="100000">
                    <a:srgbClr val="00EEFC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hlinkClick r:id="rId3"/>
              <a:extLst>
                <a:ext uri="{FF2B5EF4-FFF2-40B4-BE49-F238E27FC236}">
                  <a16:creationId xmlns:a16="http://schemas.microsoft.com/office/drawing/2014/main" id="{81B05B41-CEE6-0A1C-56B5-8A87032AAC89}"/>
                </a:ext>
              </a:extLst>
            </p:cNvPr>
            <p:cNvSpPr txBox="1"/>
            <p:nvPr/>
          </p:nvSpPr>
          <p:spPr>
            <a:xfrm>
              <a:off x="574754" y="4506025"/>
              <a:ext cx="21939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err="1">
                  <a:solidFill>
                    <a:srgbClr val="9999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CallTower</a:t>
              </a:r>
              <a:r>
                <a:rPr lang="en-US" sz="1400" dirty="0">
                  <a:solidFill>
                    <a:srgbClr val="9999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Solutions</a:t>
              </a:r>
            </a:p>
          </p:txBody>
        </p:sp>
      </p:grpSp>
      <p:pic>
        <p:nvPicPr>
          <p:cNvPr id="31" name="Picture 30" descr="A black and white text&#10;&#10;AI-generated content may be incorrect.">
            <a:extLst>
              <a:ext uri="{FF2B5EF4-FFF2-40B4-BE49-F238E27FC236}">
                <a16:creationId xmlns:a16="http://schemas.microsoft.com/office/drawing/2014/main" id="{F254A839-0D74-B077-06C0-DDD7170D9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558" y="201938"/>
            <a:ext cx="1566951" cy="394872"/>
          </a:xfrm>
          <a:prstGeom prst="rect">
            <a:avLst/>
          </a:prstGeom>
        </p:spPr>
      </p:pic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C7D8D456-B7B1-654A-99A1-B89F53FF76DF}"/>
              </a:ext>
            </a:extLst>
          </p:cNvPr>
          <p:cNvSpPr/>
          <p:nvPr/>
        </p:nvSpPr>
        <p:spPr>
          <a:xfrm>
            <a:off x="3225562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71E98DE9-210F-EB22-F09E-449A4E2468BC}"/>
              </a:ext>
            </a:extLst>
          </p:cNvPr>
          <p:cNvSpPr/>
          <p:nvPr/>
        </p:nvSpPr>
        <p:spPr>
          <a:xfrm>
            <a:off x="3225562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0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505ADC-81D7-9671-1F92-660FB162D3EE}"/>
              </a:ext>
            </a:extLst>
          </p:cNvPr>
          <p:cNvSpPr txBox="1"/>
          <p:nvPr/>
        </p:nvSpPr>
        <p:spPr>
          <a:xfrm>
            <a:off x="3225562" y="2352960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with CRM, Data Analytics, &amp;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SMS Messaging</a:t>
            </a:r>
          </a:p>
        </p:txBody>
      </p:sp>
      <p:sp>
        <p:nvSpPr>
          <p:cNvPr id="35" name="Rounded Rectangle 34">
            <a:hlinkClick r:id="rId5"/>
            <a:extLst>
              <a:ext uri="{FF2B5EF4-FFF2-40B4-BE49-F238E27FC236}">
                <a16:creationId xmlns:a16="http://schemas.microsoft.com/office/drawing/2014/main" id="{756A8947-2E37-5C40-E254-C3AA1C420082}"/>
              </a:ext>
            </a:extLst>
          </p:cNvPr>
          <p:cNvSpPr/>
          <p:nvPr/>
        </p:nvSpPr>
        <p:spPr>
          <a:xfrm>
            <a:off x="3391734" y="4468282"/>
            <a:ext cx="2410856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hlinkClick r:id="rId5"/>
            <a:extLst>
              <a:ext uri="{FF2B5EF4-FFF2-40B4-BE49-F238E27FC236}">
                <a16:creationId xmlns:a16="http://schemas.microsoft.com/office/drawing/2014/main" id="{E8D6E79C-BC3B-331B-8A99-A1052DB0B2F2}"/>
              </a:ext>
            </a:extLst>
          </p:cNvPr>
          <p:cNvSpPr txBox="1"/>
          <p:nvPr/>
        </p:nvSpPr>
        <p:spPr>
          <a:xfrm>
            <a:off x="3513781" y="4506025"/>
            <a:ext cx="21667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Energy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BEA09A2C-CA85-A849-402B-87BE1477150B}"/>
              </a:ext>
            </a:extLst>
          </p:cNvPr>
          <p:cNvSpPr/>
          <p:nvPr/>
        </p:nvSpPr>
        <p:spPr>
          <a:xfrm>
            <a:off x="622213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80E7794A-BCF0-6157-56E4-D0E023589CD3}"/>
              </a:ext>
            </a:extLst>
          </p:cNvPr>
          <p:cNvSpPr/>
          <p:nvPr/>
        </p:nvSpPr>
        <p:spPr>
          <a:xfrm>
            <a:off x="6222130" y="1538847"/>
            <a:ext cx="2743201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08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508471-1E78-984F-FFE3-AB8781DF627C}"/>
              </a:ext>
            </a:extLst>
          </p:cNvPr>
          <p:cNvSpPr txBox="1"/>
          <p:nvPr/>
        </p:nvSpPr>
        <p:spPr>
          <a:xfrm>
            <a:off x="6230332" y="2266712"/>
            <a:ext cx="2726797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Fragmented Communication, Mobility Limitations, &amp; Security/Compliance Risks</a:t>
            </a:r>
          </a:p>
        </p:txBody>
      </p:sp>
      <p:sp>
        <p:nvSpPr>
          <p:cNvPr id="38" name="Rounded Rectangle 37">
            <a:hlinkClick r:id="rId6"/>
            <a:extLst>
              <a:ext uri="{FF2B5EF4-FFF2-40B4-BE49-F238E27FC236}">
                <a16:creationId xmlns:a16="http://schemas.microsoft.com/office/drawing/2014/main" id="{5D2FFA3A-CAB3-89C3-FAAC-579B84534DF3}"/>
              </a:ext>
            </a:extLst>
          </p:cNvPr>
          <p:cNvSpPr/>
          <p:nvPr/>
        </p:nvSpPr>
        <p:spPr>
          <a:xfrm>
            <a:off x="653719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hlinkClick r:id="rId6"/>
            <a:extLst>
              <a:ext uri="{FF2B5EF4-FFF2-40B4-BE49-F238E27FC236}">
                <a16:creationId xmlns:a16="http://schemas.microsoft.com/office/drawing/2014/main" id="{1A7D3D7B-8A3D-04D7-B35E-A145B6FCFAF8}"/>
              </a:ext>
            </a:extLst>
          </p:cNvPr>
          <p:cNvSpPr txBox="1"/>
          <p:nvPr/>
        </p:nvSpPr>
        <p:spPr>
          <a:xfrm>
            <a:off x="661625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Webex Energy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32CD6D-7A8E-D3CD-A34E-18B5AA8472BE}"/>
              </a:ext>
            </a:extLst>
          </p:cNvPr>
          <p:cNvSpPr/>
          <p:nvPr/>
        </p:nvSpPr>
        <p:spPr>
          <a:xfrm>
            <a:off x="0" y="6528253"/>
            <a:ext cx="12192000" cy="329747"/>
          </a:xfrm>
          <a:prstGeom prst="rect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B8FE993F-51EA-4975-F8E9-2362F6899471}"/>
              </a:ext>
            </a:extLst>
          </p:cNvPr>
          <p:cNvSpPr/>
          <p:nvPr/>
        </p:nvSpPr>
        <p:spPr>
          <a:xfrm>
            <a:off x="9218700" y="1572420"/>
            <a:ext cx="2743200" cy="3685070"/>
          </a:xfrm>
          <a:prstGeom prst="roundRect">
            <a:avLst>
              <a:gd name="adj" fmla="val 6316"/>
            </a:avLst>
          </a:prstGeom>
          <a:solidFill>
            <a:srgbClr val="232323"/>
          </a:solidFill>
          <a:ln w="15875">
            <a:noFill/>
          </a:ln>
          <a:effectLst>
            <a:outerShdw blurRad="152400" dist="38100" dir="594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457200" rIns="457200" bIns="457200" rtlCol="0" anchor="ctr" anchorCtr="0"/>
          <a:lstStyle/>
          <a:p>
            <a:endParaRPr lang="en-US" sz="32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5B55CDC6-DA95-5600-B9BB-29896F2708EB}"/>
              </a:ext>
            </a:extLst>
          </p:cNvPr>
          <p:cNvSpPr/>
          <p:nvPr/>
        </p:nvSpPr>
        <p:spPr>
          <a:xfrm>
            <a:off x="9218700" y="1538847"/>
            <a:ext cx="2743200" cy="427544"/>
          </a:xfrm>
          <a:prstGeom prst="round2SameRect">
            <a:avLst>
              <a:gd name="adj1" fmla="val 38008"/>
              <a:gd name="adj2" fmla="val 0"/>
            </a:avLst>
          </a:prstGeom>
          <a:solidFill>
            <a:srgbClr val="C3FB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1CA945-F167-F56C-0A00-37EC81055496}"/>
              </a:ext>
            </a:extLst>
          </p:cNvPr>
          <p:cNvSpPr txBox="1"/>
          <p:nvPr/>
        </p:nvSpPr>
        <p:spPr>
          <a:xfrm>
            <a:off x="9218700" y="2266712"/>
            <a:ext cx="2743200" cy="129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Collaboration with Automated Meeting Summaries, AI-Powered Insights, and AI Compliance </a:t>
            </a:r>
          </a:p>
        </p:txBody>
      </p:sp>
      <p:sp>
        <p:nvSpPr>
          <p:cNvPr id="10" name="Rounded Rectangle 9">
            <a:hlinkClick r:id="rId7"/>
            <a:extLst>
              <a:ext uri="{FF2B5EF4-FFF2-40B4-BE49-F238E27FC236}">
                <a16:creationId xmlns:a16="http://schemas.microsoft.com/office/drawing/2014/main" id="{2CD79BFD-C9B2-655B-0B0E-6817B0619AEF}"/>
              </a:ext>
            </a:extLst>
          </p:cNvPr>
          <p:cNvSpPr/>
          <p:nvPr/>
        </p:nvSpPr>
        <p:spPr>
          <a:xfrm>
            <a:off x="9533765" y="4468282"/>
            <a:ext cx="2113070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hlinkClick r:id="rId7"/>
            <a:extLst>
              <a:ext uri="{FF2B5EF4-FFF2-40B4-BE49-F238E27FC236}">
                <a16:creationId xmlns:a16="http://schemas.microsoft.com/office/drawing/2014/main" id="{F658FDE3-585E-ADC4-0260-9D5451BF59CF}"/>
              </a:ext>
            </a:extLst>
          </p:cNvPr>
          <p:cNvSpPr txBox="1"/>
          <p:nvPr/>
        </p:nvSpPr>
        <p:spPr>
          <a:xfrm>
            <a:off x="9612829" y="4506025"/>
            <a:ext cx="19549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CallTower</a:t>
            </a:r>
            <a:r>
              <a:rPr lang="en-US" sz="1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Solutions</a:t>
            </a:r>
          </a:p>
        </p:txBody>
      </p:sp>
    </p:spTree>
    <p:extLst>
      <p:ext uri="{BB962C8B-B14F-4D97-AF65-F5344CB8AC3E}">
        <p14:creationId xmlns:p14="http://schemas.microsoft.com/office/powerpoint/2010/main" val="1919407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A9249B-A6FE-2F5C-50F5-66C252044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0493540-2BE4-59D1-CBCF-CFF7E0BEE5DE}"/>
              </a:ext>
            </a:extLst>
          </p:cNvPr>
          <p:cNvSpPr/>
          <p:nvPr/>
        </p:nvSpPr>
        <p:spPr>
          <a:xfrm>
            <a:off x="2464396" y="2095018"/>
            <a:ext cx="9743102" cy="4762982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17F462-D902-9C03-31D7-31791DBC005C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D6A5E-C512-E151-05A3-7B6CE6C33601}"/>
              </a:ext>
            </a:extLst>
          </p:cNvPr>
          <p:cNvSpPr txBox="1"/>
          <p:nvPr/>
        </p:nvSpPr>
        <p:spPr>
          <a:xfrm>
            <a:off x="188066" y="184650"/>
            <a:ext cx="3840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Center AI | </a:t>
            </a:r>
            <a:r>
              <a:rPr lang="en-US" sz="24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17499-4299-2E64-9B41-560F02D78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22F37CF-18E6-C604-F6FF-B4A7686D26A0}"/>
              </a:ext>
            </a:extLst>
          </p:cNvPr>
          <p:cNvSpPr/>
          <p:nvPr/>
        </p:nvSpPr>
        <p:spPr>
          <a:xfrm>
            <a:off x="114548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48D7F56-4BE7-0DD5-96FB-4AC24FB8C24A}"/>
              </a:ext>
            </a:extLst>
          </p:cNvPr>
          <p:cNvSpPr/>
          <p:nvPr/>
        </p:nvSpPr>
        <p:spPr>
          <a:xfrm>
            <a:off x="6373791" y="1477243"/>
            <a:ext cx="4701654" cy="204169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A14A17E-B341-C585-726D-FC89EEE1130A}"/>
              </a:ext>
            </a:extLst>
          </p:cNvPr>
          <p:cNvSpPr/>
          <p:nvPr/>
        </p:nvSpPr>
        <p:spPr>
          <a:xfrm>
            <a:off x="1145481" y="4002452"/>
            <a:ext cx="9929964" cy="163477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68300" dist="342900" dir="2820000" sx="95000" sy="95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D15BB5-9855-E216-E7C8-BF9905D94C4C}"/>
              </a:ext>
            </a:extLst>
          </p:cNvPr>
          <p:cNvSpPr txBox="1"/>
          <p:nvPr/>
        </p:nvSpPr>
        <p:spPr>
          <a:xfrm>
            <a:off x="1467661" y="2389362"/>
            <a:ext cx="4057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Utilizing</a:t>
            </a:r>
            <a:r>
              <a:rPr lang="en-US" sz="2000"/>
              <a:t> Powerful AI, Intelligent Routing, &amp; Advanced Analytics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D214C8-BCF7-30FA-5E9B-B6E1DB41C6DF}"/>
              </a:ext>
            </a:extLst>
          </p:cNvPr>
          <p:cNvSpPr txBox="1"/>
          <p:nvPr/>
        </p:nvSpPr>
        <p:spPr>
          <a:xfrm>
            <a:off x="6695971" y="2288416"/>
            <a:ext cx="40572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/>
              <a:t>Delivering</a:t>
            </a:r>
            <a:r>
              <a:rPr lang="en-US" sz="2000"/>
              <a:t> Seamless Omnichannel CX, AI-Driven Insights, &amp; Scalable, Cloud-Based Tools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ECBE5F-DC0B-F0E8-4C22-A1A28088F8DC}"/>
              </a:ext>
            </a:extLst>
          </p:cNvPr>
          <p:cNvSpPr txBox="1"/>
          <p:nvPr/>
        </p:nvSpPr>
        <p:spPr>
          <a:xfrm>
            <a:off x="2395077" y="4948402"/>
            <a:ext cx="7430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Boost</a:t>
            </a:r>
            <a:r>
              <a:rPr lang="en-US" sz="2000" dirty="0"/>
              <a:t> Collaboration, Efficiency, &amp; Customer Satisfaction</a:t>
            </a:r>
          </a:p>
        </p:txBody>
      </p:sp>
      <p:sp>
        <p:nvSpPr>
          <p:cNvPr id="16" name="Rounded Rectangle 15">
            <a:hlinkClick r:id="rId4"/>
            <a:extLst>
              <a:ext uri="{FF2B5EF4-FFF2-40B4-BE49-F238E27FC236}">
                <a16:creationId xmlns:a16="http://schemas.microsoft.com/office/drawing/2014/main" id="{42009CAB-2A3F-66DA-27CE-807E330EB1B6}"/>
              </a:ext>
            </a:extLst>
          </p:cNvPr>
          <p:cNvSpPr/>
          <p:nvPr/>
        </p:nvSpPr>
        <p:spPr>
          <a:xfrm>
            <a:off x="2381664" y="1780599"/>
            <a:ext cx="2229288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hlinkClick r:id="rId4"/>
            <a:extLst>
              <a:ext uri="{FF2B5EF4-FFF2-40B4-BE49-F238E27FC236}">
                <a16:creationId xmlns:a16="http://schemas.microsoft.com/office/drawing/2014/main" id="{D21CB7F3-F697-B36D-150B-B56F5A4D8115}"/>
              </a:ext>
            </a:extLst>
          </p:cNvPr>
          <p:cNvSpPr txBox="1"/>
          <p:nvPr/>
        </p:nvSpPr>
        <p:spPr>
          <a:xfrm>
            <a:off x="2055252" y="1818342"/>
            <a:ext cx="28821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Five9 Energy</a:t>
            </a:r>
          </a:p>
        </p:txBody>
      </p:sp>
      <p:sp>
        <p:nvSpPr>
          <p:cNvPr id="18" name="Rounded Rectangle 17">
            <a:hlinkClick r:id="rId5"/>
            <a:extLst>
              <a:ext uri="{FF2B5EF4-FFF2-40B4-BE49-F238E27FC236}">
                <a16:creationId xmlns:a16="http://schemas.microsoft.com/office/drawing/2014/main" id="{3BBA352B-0BAD-604B-F228-C96B14CC55A6}"/>
              </a:ext>
            </a:extLst>
          </p:cNvPr>
          <p:cNvSpPr/>
          <p:nvPr/>
        </p:nvSpPr>
        <p:spPr>
          <a:xfrm>
            <a:off x="7623387" y="1780599"/>
            <a:ext cx="220246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hlinkClick r:id="rId5"/>
            <a:extLst>
              <a:ext uri="{FF2B5EF4-FFF2-40B4-BE49-F238E27FC236}">
                <a16:creationId xmlns:a16="http://schemas.microsoft.com/office/drawing/2014/main" id="{538671A4-933C-5DC5-7CE0-AFA03326BD00}"/>
              </a:ext>
            </a:extLst>
          </p:cNvPr>
          <p:cNvSpPr txBox="1"/>
          <p:nvPr/>
        </p:nvSpPr>
        <p:spPr>
          <a:xfrm>
            <a:off x="7616469" y="1818342"/>
            <a:ext cx="22162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Genesys Energy</a:t>
            </a:r>
          </a:p>
        </p:txBody>
      </p:sp>
      <p:sp>
        <p:nvSpPr>
          <p:cNvPr id="23" name="Rounded Rectangle 22">
            <a:hlinkClick r:id="rId6"/>
            <a:extLst>
              <a:ext uri="{FF2B5EF4-FFF2-40B4-BE49-F238E27FC236}">
                <a16:creationId xmlns:a16="http://schemas.microsoft.com/office/drawing/2014/main" id="{BE09BBCF-A2AA-5C3D-8F40-899BA2D1A906}"/>
              </a:ext>
            </a:extLst>
          </p:cNvPr>
          <p:cNvSpPr/>
          <p:nvPr/>
        </p:nvSpPr>
        <p:spPr>
          <a:xfrm>
            <a:off x="4637037" y="4288463"/>
            <a:ext cx="2946852" cy="39692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CCFF33"/>
                </a:gs>
                <a:gs pos="100000">
                  <a:srgbClr val="00EEFC"/>
                </a:gs>
              </a:gsLst>
              <a:lin ang="27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hlinkClick r:id="rId6"/>
            <a:extLst>
              <a:ext uri="{FF2B5EF4-FFF2-40B4-BE49-F238E27FC236}">
                <a16:creationId xmlns:a16="http://schemas.microsoft.com/office/drawing/2014/main" id="{6A75A968-AF28-8DEE-6DD8-2C00D67629B7}"/>
              </a:ext>
            </a:extLst>
          </p:cNvPr>
          <p:cNvSpPr txBox="1"/>
          <p:nvPr/>
        </p:nvSpPr>
        <p:spPr>
          <a:xfrm>
            <a:off x="4481589" y="4326206"/>
            <a:ext cx="32577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Energy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26611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C895A-697F-6449-2DE1-6634A212E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CE72DF-723F-F75E-9D88-2B736B272699}"/>
              </a:ext>
            </a:extLst>
          </p:cNvPr>
          <p:cNvSpPr/>
          <p:nvPr/>
        </p:nvSpPr>
        <p:spPr>
          <a:xfrm>
            <a:off x="-56891" y="0"/>
            <a:ext cx="6149657" cy="6879181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1A8023-E584-D7B0-5297-6C264AFFA34E}"/>
              </a:ext>
            </a:extLst>
          </p:cNvPr>
          <p:cNvSpPr/>
          <p:nvPr/>
        </p:nvSpPr>
        <p:spPr>
          <a:xfrm>
            <a:off x="286603" y="709684"/>
            <a:ext cx="4701654" cy="54591"/>
          </a:xfrm>
          <a:prstGeom prst="rect">
            <a:avLst/>
          </a:prstGeom>
          <a:solidFill>
            <a:srgbClr val="C2F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5D0FF-7854-3F66-35C9-B143D84118AF}"/>
              </a:ext>
            </a:extLst>
          </p:cNvPr>
          <p:cNvSpPr txBox="1"/>
          <p:nvPr/>
        </p:nvSpPr>
        <p:spPr>
          <a:xfrm>
            <a:off x="188066" y="184650"/>
            <a:ext cx="3243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Case Studies |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A70889AE-0987-8EAA-0D53-4937F7BE3050}"/>
              </a:ext>
            </a:extLst>
          </p:cNvPr>
          <p:cNvSpPr/>
          <p:nvPr/>
        </p:nvSpPr>
        <p:spPr>
          <a:xfrm rot="10800000">
            <a:off x="1004425" y="1859468"/>
            <a:ext cx="3877499" cy="3877499"/>
          </a:xfrm>
          <a:prstGeom prst="teardrop">
            <a:avLst/>
          </a:prstGeom>
          <a:solidFill>
            <a:schemeClr val="bg1"/>
          </a:solidFill>
          <a:ln w="0"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93DCD3-4C2D-43E8-1ACB-216EA4A4823B}"/>
              </a:ext>
            </a:extLst>
          </p:cNvPr>
          <p:cNvSpPr/>
          <p:nvPr/>
        </p:nvSpPr>
        <p:spPr>
          <a:xfrm>
            <a:off x="1852721" y="4406175"/>
            <a:ext cx="2584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Enable Seamless Migration, Advanced Functionalities, &amp; Enhanced Security, Control, 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&amp; Scalability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E83F01-6894-13B4-1299-925591D5FC8F}"/>
              </a:ext>
            </a:extLst>
          </p:cNvPr>
          <p:cNvSpPr/>
          <p:nvPr/>
        </p:nvSpPr>
        <p:spPr>
          <a:xfrm>
            <a:off x="746187" y="2051554"/>
            <a:ext cx="946289" cy="9462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342900" dir="2820000" sx="95000" sy="95000" algn="ctr" rotWithShape="0">
              <a:srgbClr val="2323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Graphic 17" descr="Open quotation mark with solid fill">
            <a:extLst>
              <a:ext uri="{FF2B5EF4-FFF2-40B4-BE49-F238E27FC236}">
                <a16:creationId xmlns:a16="http://schemas.microsoft.com/office/drawing/2014/main" id="{2B378FD9-B5D8-6444-42A8-1083F2367D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" y="2072579"/>
            <a:ext cx="919639" cy="919639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8992208F-4B79-832D-ECC6-A7BBFD455EBD}"/>
              </a:ext>
            </a:extLst>
          </p:cNvPr>
          <p:cNvSpPr txBox="1"/>
          <p:nvPr/>
        </p:nvSpPr>
        <p:spPr>
          <a:xfrm>
            <a:off x="1852721" y="5329851"/>
            <a:ext cx="128319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1" strike="noStrike" kern="1200" cap="none" spc="0" normalizeH="0" baseline="0" noProof="0" dirty="0">
                <a:ln>
                  <a:noFill/>
                </a:ln>
                <a:solidFill>
                  <a:srgbClr val="00EEFC"/>
                </a:solidFill>
                <a:effectLst/>
                <a:uLnTx/>
                <a:uFillTx/>
                <a:latin typeface="Arial" panose="020B0604020202020204" pitchFamily="34" charset="0"/>
              </a:rPr>
              <a:t>Read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8798C0-2963-8983-C544-AF4F789A34E7}"/>
              </a:ext>
            </a:extLst>
          </p:cNvPr>
          <p:cNvSpPr txBox="1"/>
          <p:nvPr/>
        </p:nvSpPr>
        <p:spPr>
          <a:xfrm>
            <a:off x="1810187" y="2267894"/>
            <a:ext cx="19946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400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2E660E-EFC4-9672-13BA-CDB8C3FD0473}"/>
              </a:ext>
            </a:extLst>
          </p:cNvPr>
          <p:cNvSpPr txBox="1"/>
          <p:nvPr/>
        </p:nvSpPr>
        <p:spPr>
          <a:xfrm>
            <a:off x="1836837" y="3101436"/>
            <a:ext cx="3389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23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EMPLOYEES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23232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9BC2B4-8C2C-8818-A3A5-5174CC228E50}"/>
              </a:ext>
            </a:extLst>
          </p:cNvPr>
          <p:cNvSpPr/>
          <p:nvPr/>
        </p:nvSpPr>
        <p:spPr>
          <a:xfrm>
            <a:off x="1824584" y="3691983"/>
            <a:ext cx="2775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6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EPCOR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A2531C-1414-7BCA-3DCF-A50AE1367BF9}"/>
              </a:ext>
            </a:extLst>
          </p:cNvPr>
          <p:cNvSpPr/>
          <p:nvPr/>
        </p:nvSpPr>
        <p:spPr>
          <a:xfrm>
            <a:off x="1810516" y="4020644"/>
            <a:ext cx="15785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Canada/USA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541FB96-BEF5-F518-247B-8C33DAD7BF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09" y="198114"/>
            <a:ext cx="1470099" cy="3969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DFBA4FD-3514-0718-DD84-82E254470879}"/>
              </a:ext>
            </a:extLst>
          </p:cNvPr>
          <p:cNvSpPr/>
          <p:nvPr/>
        </p:nvSpPr>
        <p:spPr>
          <a:xfrm>
            <a:off x="7154081" y="839225"/>
            <a:ext cx="1688655" cy="5729915"/>
          </a:xfrm>
          <a:prstGeom prst="rect">
            <a:avLst/>
          </a:prstGeom>
          <a:gradFill>
            <a:gsLst>
              <a:gs pos="0">
                <a:srgbClr val="00EEFC"/>
              </a:gs>
              <a:gs pos="99000">
                <a:srgbClr val="CCFF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Business meeting behind a glass wall">
            <a:extLst>
              <a:ext uri="{FF2B5EF4-FFF2-40B4-BE49-F238E27FC236}">
                <a16:creationId xmlns:a16="http://schemas.microsoft.com/office/drawing/2014/main" id="{4B8F0027-97F3-4533-B393-6708BE8754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23889" t="25970" r="41360" b="16340"/>
          <a:stretch>
            <a:fillRect/>
          </a:stretch>
        </p:blipFill>
        <p:spPr>
          <a:xfrm>
            <a:off x="7342906" y="995810"/>
            <a:ext cx="4864084" cy="5389999"/>
          </a:xfrm>
          <a:prstGeom prst="rect">
            <a:avLst/>
          </a:prstGeom>
        </p:spPr>
      </p:pic>
      <p:pic>
        <p:nvPicPr>
          <p:cNvPr id="5" name="Image 2">
            <a:extLst>
              <a:ext uri="{FF2B5EF4-FFF2-40B4-BE49-F238E27FC236}">
                <a16:creationId xmlns:a16="http://schemas.microsoft.com/office/drawing/2014/main" id="{CEC16C4B-CCC0-DD77-93B4-B25C5ACCFA71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4" r="24794"/>
          <a:stretch/>
        </p:blipFill>
        <p:spPr>
          <a:xfrm>
            <a:off x="7347208" y="995810"/>
            <a:ext cx="4844792" cy="538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15a6708-523a-4e4f-b879-03aca660bff4" xsi:nil="true"/>
    <lcf76f155ced4ddcb4097134ff3c332f xmlns="2f5e49b4-4c98-43da-b81a-b3541f1e53f1">
      <Terms xmlns="http://schemas.microsoft.com/office/infopath/2007/PartnerControls"/>
    </lcf76f155ced4ddcb4097134ff3c332f>
    <Arewekeepingthisone_x003f_ xmlns="2f5e49b4-4c98-43da-b81a-b3541f1e53f1">true</Arewekeepingthisone_x003f_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DCF9C1F915094F947FEF79BACEE81F" ma:contentTypeVersion="22" ma:contentTypeDescription="Create a new document." ma:contentTypeScope="" ma:versionID="aa80ff9b299ddc9edfa58d7c13f9b809">
  <xsd:schema xmlns:xsd="http://www.w3.org/2001/XMLSchema" xmlns:xs="http://www.w3.org/2001/XMLSchema" xmlns:p="http://schemas.microsoft.com/office/2006/metadata/properties" xmlns:ns2="a15a6708-523a-4e4f-b879-03aca660bff4" xmlns:ns3="2f5e49b4-4c98-43da-b81a-b3541f1e53f1" targetNamespace="http://schemas.microsoft.com/office/2006/metadata/properties" ma:root="true" ma:fieldsID="df494d89084da1f80036ce4da847b1c9" ns2:_="" ns3:_="">
    <xsd:import namespace="a15a6708-523a-4e4f-b879-03aca660bff4"/>
    <xsd:import namespace="2f5e49b4-4c98-43da-b81a-b3541f1e53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Arewekeepingthisone_x003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5a6708-523a-4e4f-b879-03aca660bff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4" nillable="true" ma:displayName="Taxonomy Catch All Column" ma:hidden="true" ma:list="{ab7d8a11-564b-4a6d-87b7-daf6cbd7ac61}" ma:internalName="TaxCatchAll" ma:showField="CatchAllData" ma:web="a15a6708-523a-4e4f-b879-03aca660bf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5e49b4-4c98-43da-b81a-b3541f1e53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194855d-acee-47e7-8a66-7339a2c42c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Arewekeepingthisone_x003f_" ma:index="29" nillable="true" ma:displayName="Are we keeping this one?" ma:default="1" ma:format="Dropdown" ma:internalName="Arewekeepingthisone_x003f_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8F8917-91E7-4E33-AAE8-881DC3C017EA}">
  <ds:schemaRefs>
    <ds:schemaRef ds:uri="http://purl.org/dc/elements/1.1/"/>
    <ds:schemaRef ds:uri="http://schemas.openxmlformats.org/package/2006/metadata/core-properties"/>
    <ds:schemaRef ds:uri="http://purl.org/dc/terms/"/>
    <ds:schemaRef ds:uri="a15a6708-523a-4e4f-b879-03aca660bff4"/>
    <ds:schemaRef ds:uri="http://schemas.microsoft.com/office/infopath/2007/PartnerControls"/>
    <ds:schemaRef ds:uri="http://purl.org/dc/dcmitype/"/>
    <ds:schemaRef ds:uri="http://schemas.microsoft.com/office/2006/documentManagement/types"/>
    <ds:schemaRef ds:uri="2f5e49b4-4c98-43da-b81a-b3541f1e53f1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860D518-4E20-4128-9893-962DBF60B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88A6FA-EAD3-455A-B274-05665878D438}">
  <ds:schemaRefs>
    <ds:schemaRef ds:uri="2f5e49b4-4c98-43da-b81a-b3541f1e53f1"/>
    <ds:schemaRef ds:uri="a15a6708-523a-4e4f-b879-03aca660bff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136</Words>
  <Application>Microsoft Macintosh PowerPoint</Application>
  <PresentationFormat>Widescreen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Evan Lewis</dc:creator>
  <cp:lastModifiedBy>Megan Chambers</cp:lastModifiedBy>
  <cp:revision>2</cp:revision>
  <dcterms:created xsi:type="dcterms:W3CDTF">2026-06-16T20:49:26Z</dcterms:created>
  <dcterms:modified xsi:type="dcterms:W3CDTF">2026-09-03T14:52:44Z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0x01010038DCF9C1F915094F947FEF79BACEE81F</vt:lpwstr>
  </property>
  <property fmtid="{D5CDD505-2E9C-101B-9397-08002B2CF9AE}" pid="3" name="MediaServiceImageTags">
    <vt:lpwstr/>
  </property>
</Properties>
</file>